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drawing1.xml" ContentType="application/vnd.ms-office.drawingml.diagramDrawing+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8" r:id="rId3"/>
    <p:sldId id="259" r:id="rId4"/>
    <p:sldId id="260" r:id="rId5"/>
    <p:sldId id="261" r:id="rId6"/>
    <p:sldId id="262" r:id="rId7"/>
    <p:sldId id="263" r:id="rId8"/>
    <p:sldId id="257" r:id="rId9"/>
    <p:sldId id="264" r:id="rId10"/>
    <p:sldId id="265"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Темный стиль 1 — акцент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8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2F20B1-DEF0-42FC-A883-5A2E02B2C21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3BC2EECC-7102-49DC-84A0-A3AF5F7BF029}">
      <dgm:prSet phldrT="[Текст]"/>
      <dgm:spPr/>
      <dgm:t>
        <a:bodyPr/>
        <a:lstStyle/>
        <a:p>
          <a:r>
            <a:rPr lang="ru-RU" dirty="0" smtClean="0">
              <a:latin typeface="Bahnschrift Light Condensed" panose="020B0502040204020203" pitchFamily="34" charset="0"/>
            </a:rPr>
            <a:t>Кража</a:t>
          </a:r>
          <a:endParaRPr lang="ru-RU" dirty="0">
            <a:latin typeface="Bahnschrift Light Condensed" panose="020B0502040204020203" pitchFamily="34" charset="0"/>
          </a:endParaRPr>
        </a:p>
      </dgm:t>
    </dgm:pt>
    <dgm:pt modelId="{877F115E-0936-4824-BDAE-6BE15DA5FDC7}" type="parTrans" cxnId="{293FE952-7C2E-4442-9D78-A19237DA717D}">
      <dgm:prSet/>
      <dgm:spPr/>
      <dgm:t>
        <a:bodyPr/>
        <a:lstStyle/>
        <a:p>
          <a:endParaRPr lang="ru-RU"/>
        </a:p>
      </dgm:t>
    </dgm:pt>
    <dgm:pt modelId="{713D81BA-9834-4BD3-BA99-CBD3D9F603D3}" type="sibTrans" cxnId="{293FE952-7C2E-4442-9D78-A19237DA717D}">
      <dgm:prSet/>
      <dgm:spPr/>
      <dgm:t>
        <a:bodyPr/>
        <a:lstStyle/>
        <a:p>
          <a:endParaRPr lang="ru-RU"/>
        </a:p>
      </dgm:t>
    </dgm:pt>
    <dgm:pt modelId="{3C288C4E-46D8-425D-87A2-79189196BF3C}">
      <dgm:prSet phldrT="[Текст]"/>
      <dgm:spPr/>
      <dgm:t>
        <a:bodyPr/>
        <a:lstStyle/>
        <a:p>
          <a:r>
            <a:rPr lang="ru-RU" dirty="0" smtClean="0">
              <a:latin typeface="Bahnschrift Light Condensed" panose="020B0502040204020203" pitchFamily="34" charset="0"/>
            </a:rPr>
            <a:t>Мотив может быть корыстным, либо иным (месть, напугать).</a:t>
          </a:r>
          <a:endParaRPr lang="ru-RU" dirty="0">
            <a:latin typeface="Bahnschrift Light Condensed" panose="020B0502040204020203" pitchFamily="34" charset="0"/>
          </a:endParaRPr>
        </a:p>
      </dgm:t>
    </dgm:pt>
    <dgm:pt modelId="{A2FFB8A6-BFAD-4DA7-B783-B4D0D91D30A9}" type="parTrans" cxnId="{265783BD-3C0B-4CD4-AB1C-D423FF1AFEBE}">
      <dgm:prSet/>
      <dgm:spPr/>
      <dgm:t>
        <a:bodyPr/>
        <a:lstStyle/>
        <a:p>
          <a:endParaRPr lang="ru-RU"/>
        </a:p>
      </dgm:t>
    </dgm:pt>
    <dgm:pt modelId="{762C59CD-7F75-4E7D-B7C1-A856633DA39A}" type="sibTrans" cxnId="{265783BD-3C0B-4CD4-AB1C-D423FF1AFEBE}">
      <dgm:prSet/>
      <dgm:spPr/>
      <dgm:t>
        <a:bodyPr/>
        <a:lstStyle/>
        <a:p>
          <a:endParaRPr lang="ru-RU"/>
        </a:p>
      </dgm:t>
    </dgm:pt>
    <dgm:pt modelId="{758E393C-03E4-401B-811B-0FB350D1DD4D}">
      <dgm:prSet phldrT="[Текст]"/>
      <dgm:spPr/>
      <dgm:t>
        <a:bodyPr/>
        <a:lstStyle/>
        <a:p>
          <a:r>
            <a:rPr lang="ru-RU" dirty="0" smtClean="0">
              <a:latin typeface="Bahnschrift Light Condensed" panose="020B0502040204020203" pitchFamily="34" charset="0"/>
            </a:rPr>
            <a:t>Совершение может быть связано с нападением на собственника, то есть открытым .</a:t>
          </a:r>
          <a:endParaRPr lang="ru-RU" dirty="0">
            <a:latin typeface="Bahnschrift Light Condensed" panose="020B0502040204020203" pitchFamily="34" charset="0"/>
          </a:endParaRPr>
        </a:p>
      </dgm:t>
    </dgm:pt>
    <dgm:pt modelId="{F26B9255-6E13-4431-9EBE-96BD98E92450}" type="parTrans" cxnId="{93D4E90D-9E9F-4989-887E-37CFF356CA88}">
      <dgm:prSet/>
      <dgm:spPr/>
      <dgm:t>
        <a:bodyPr/>
        <a:lstStyle/>
        <a:p>
          <a:endParaRPr lang="ru-RU"/>
        </a:p>
      </dgm:t>
    </dgm:pt>
    <dgm:pt modelId="{2F106822-3BF6-448F-828D-30FA4098670C}" type="sibTrans" cxnId="{93D4E90D-9E9F-4989-887E-37CFF356CA88}">
      <dgm:prSet/>
      <dgm:spPr/>
      <dgm:t>
        <a:bodyPr/>
        <a:lstStyle/>
        <a:p>
          <a:endParaRPr lang="ru-RU"/>
        </a:p>
      </dgm:t>
    </dgm:pt>
    <dgm:pt modelId="{0D83AA7A-B3CC-4E66-B374-23B87AFE811D}">
      <dgm:prSet phldrT="[Текст]"/>
      <dgm:spPr/>
      <dgm:t>
        <a:bodyPr/>
        <a:lstStyle/>
        <a:p>
          <a:r>
            <a:rPr lang="ru-RU" dirty="0" smtClean="0">
              <a:latin typeface="Bahnschrift Light Condensed" panose="020B0502040204020203" pitchFamily="34" charset="0"/>
            </a:rPr>
            <a:t>Угон</a:t>
          </a:r>
          <a:endParaRPr lang="ru-RU" dirty="0">
            <a:latin typeface="Bahnschrift Light Condensed" panose="020B0502040204020203" pitchFamily="34" charset="0"/>
          </a:endParaRPr>
        </a:p>
      </dgm:t>
    </dgm:pt>
    <dgm:pt modelId="{AAF7BFAE-F502-45EB-B33C-68D44963771A}" type="parTrans" cxnId="{275C61BB-044A-45D1-AEF0-A9A0A4EF09C3}">
      <dgm:prSet/>
      <dgm:spPr/>
      <dgm:t>
        <a:bodyPr/>
        <a:lstStyle/>
        <a:p>
          <a:endParaRPr lang="ru-RU"/>
        </a:p>
      </dgm:t>
    </dgm:pt>
    <dgm:pt modelId="{AE4A58E9-D757-48D6-AB9A-16A65CD4C695}" type="sibTrans" cxnId="{275C61BB-044A-45D1-AEF0-A9A0A4EF09C3}">
      <dgm:prSet/>
      <dgm:spPr/>
      <dgm:t>
        <a:bodyPr/>
        <a:lstStyle/>
        <a:p>
          <a:endParaRPr lang="ru-RU"/>
        </a:p>
      </dgm:t>
    </dgm:pt>
    <dgm:pt modelId="{3398FB64-B462-478E-B32B-9055C53DD4CF}">
      <dgm:prSet phldrT="[Текст]"/>
      <dgm:spPr/>
      <dgm:t>
        <a:bodyPr/>
        <a:lstStyle/>
        <a:p>
          <a:r>
            <a:rPr lang="ru-RU" dirty="0" smtClean="0">
              <a:latin typeface="Bahnschrift Light Condensed" panose="020B0502040204020203" pitchFamily="34" charset="0"/>
            </a:rPr>
            <a:t>Мотив – исключительно корыстный, цель – изъятие транспортного средства и обращения его в свою пользу.</a:t>
          </a:r>
          <a:endParaRPr lang="ru-RU" dirty="0">
            <a:latin typeface="Bahnschrift Light Condensed" panose="020B0502040204020203" pitchFamily="34" charset="0"/>
          </a:endParaRPr>
        </a:p>
      </dgm:t>
    </dgm:pt>
    <dgm:pt modelId="{6A37FD5B-D902-4BAA-8866-6D16D8208F7C}" type="parTrans" cxnId="{761F4D4E-9BFE-4C5D-B003-62740F396289}">
      <dgm:prSet/>
      <dgm:spPr/>
      <dgm:t>
        <a:bodyPr/>
        <a:lstStyle/>
        <a:p>
          <a:endParaRPr lang="ru-RU"/>
        </a:p>
      </dgm:t>
    </dgm:pt>
    <dgm:pt modelId="{AF369F0F-8948-4778-A941-E8B92D7B9732}" type="sibTrans" cxnId="{761F4D4E-9BFE-4C5D-B003-62740F396289}">
      <dgm:prSet/>
      <dgm:spPr/>
      <dgm:t>
        <a:bodyPr/>
        <a:lstStyle/>
        <a:p>
          <a:endParaRPr lang="ru-RU"/>
        </a:p>
      </dgm:t>
    </dgm:pt>
    <dgm:pt modelId="{43D167BF-E71F-4CBD-A6FA-AEDFE0F74181}">
      <dgm:prSet phldrT="[Текст]"/>
      <dgm:spPr/>
      <dgm:t>
        <a:bodyPr/>
        <a:lstStyle/>
        <a:p>
          <a:r>
            <a:rPr lang="ru-RU" dirty="0" smtClean="0">
              <a:latin typeface="Bahnschrift Light Condensed" panose="020B0502040204020203" pitchFamily="34" charset="0"/>
            </a:rPr>
            <a:t>Привлечение к ответственности происходить по статье 158 УК России</a:t>
          </a:r>
          <a:endParaRPr lang="ru-RU" dirty="0">
            <a:latin typeface="Bahnschrift Light Condensed" panose="020B0502040204020203" pitchFamily="34" charset="0"/>
          </a:endParaRPr>
        </a:p>
      </dgm:t>
    </dgm:pt>
    <dgm:pt modelId="{47F469E0-AE0B-423C-AC93-C1F67A1DAA87}" type="parTrans" cxnId="{90B71777-2A2D-461F-B2ED-0290D4461A06}">
      <dgm:prSet/>
      <dgm:spPr/>
      <dgm:t>
        <a:bodyPr/>
        <a:lstStyle/>
        <a:p>
          <a:endParaRPr lang="ru-RU"/>
        </a:p>
      </dgm:t>
    </dgm:pt>
    <dgm:pt modelId="{1D95E3C3-A305-4657-BBB7-A8DD43530343}" type="sibTrans" cxnId="{90B71777-2A2D-461F-B2ED-0290D4461A06}">
      <dgm:prSet/>
      <dgm:spPr/>
      <dgm:t>
        <a:bodyPr/>
        <a:lstStyle/>
        <a:p>
          <a:endParaRPr lang="ru-RU"/>
        </a:p>
      </dgm:t>
    </dgm:pt>
    <dgm:pt modelId="{6A91A460-9A70-4E72-AA40-473F3185A050}">
      <dgm:prSet/>
      <dgm:spPr/>
      <dgm:t>
        <a:bodyPr/>
        <a:lstStyle/>
        <a:p>
          <a:r>
            <a:rPr lang="ru-RU" dirty="0" smtClean="0">
              <a:latin typeface="Bahnschrift Light Condensed" panose="020B0502040204020203" pitchFamily="34" charset="0"/>
            </a:rPr>
            <a:t>Наказание назначается по статье 166 Уголовного кодекса</a:t>
          </a:r>
          <a:endParaRPr lang="ru-RU" dirty="0">
            <a:latin typeface="Bahnschrift Light Condensed" panose="020B0502040204020203" pitchFamily="34" charset="0"/>
          </a:endParaRPr>
        </a:p>
      </dgm:t>
    </dgm:pt>
    <dgm:pt modelId="{83A47E13-A303-40F7-922B-4C74DDE884F1}" type="parTrans" cxnId="{BF43E0CA-13A1-4791-9C7C-0169A2DA81F4}">
      <dgm:prSet/>
      <dgm:spPr/>
      <dgm:t>
        <a:bodyPr/>
        <a:lstStyle/>
        <a:p>
          <a:endParaRPr lang="ru-RU"/>
        </a:p>
      </dgm:t>
    </dgm:pt>
    <dgm:pt modelId="{553BB675-2D7D-4F19-AEA8-CE8BCBFD186E}" type="sibTrans" cxnId="{BF43E0CA-13A1-4791-9C7C-0169A2DA81F4}">
      <dgm:prSet/>
      <dgm:spPr/>
      <dgm:t>
        <a:bodyPr/>
        <a:lstStyle/>
        <a:p>
          <a:endParaRPr lang="ru-RU"/>
        </a:p>
      </dgm:t>
    </dgm:pt>
    <dgm:pt modelId="{CF8BD2B2-1682-40BE-968F-B89A55E4ED11}">
      <dgm:prSet/>
      <dgm:spPr/>
      <dgm:t>
        <a:bodyPr/>
        <a:lstStyle/>
        <a:p>
          <a:r>
            <a:rPr lang="ru-RU" dirty="0" smtClean="0">
              <a:latin typeface="Bahnschrift Light Condensed" panose="020B0502040204020203" pitchFamily="34" charset="0"/>
            </a:rPr>
            <a:t>Только тайное завладение, когда собственник машины не догадывается о совершении преступления</a:t>
          </a:r>
          <a:endParaRPr lang="ru-RU" dirty="0">
            <a:latin typeface="Bahnschrift Light Condensed" panose="020B0502040204020203" pitchFamily="34" charset="0"/>
          </a:endParaRPr>
        </a:p>
      </dgm:t>
    </dgm:pt>
    <dgm:pt modelId="{948E4898-BBDE-40F6-9728-FA75B19225B9}" type="parTrans" cxnId="{1301C6D5-8EB3-4F1F-956C-213761397700}">
      <dgm:prSet/>
      <dgm:spPr/>
      <dgm:t>
        <a:bodyPr/>
        <a:lstStyle/>
        <a:p>
          <a:endParaRPr lang="ru-RU"/>
        </a:p>
      </dgm:t>
    </dgm:pt>
    <dgm:pt modelId="{4C4463D4-259E-41D8-906C-0A6DC1A53FB9}" type="sibTrans" cxnId="{1301C6D5-8EB3-4F1F-956C-213761397700}">
      <dgm:prSet/>
      <dgm:spPr/>
      <dgm:t>
        <a:bodyPr/>
        <a:lstStyle/>
        <a:p>
          <a:endParaRPr lang="ru-RU"/>
        </a:p>
      </dgm:t>
    </dgm:pt>
    <dgm:pt modelId="{87D3F94A-9224-4F03-BC6F-581B37F7348C}" type="pres">
      <dgm:prSet presAssocID="{E82F20B1-DEF0-42FC-A883-5A2E02B2C21E}" presName="diagram" presStyleCnt="0">
        <dgm:presLayoutVars>
          <dgm:chPref val="1"/>
          <dgm:dir/>
          <dgm:animOne val="branch"/>
          <dgm:animLvl val="lvl"/>
          <dgm:resizeHandles/>
        </dgm:presLayoutVars>
      </dgm:prSet>
      <dgm:spPr/>
      <dgm:t>
        <a:bodyPr/>
        <a:lstStyle/>
        <a:p>
          <a:endParaRPr lang="ru-RU"/>
        </a:p>
      </dgm:t>
    </dgm:pt>
    <dgm:pt modelId="{FC6AD912-D10E-4FD1-AAC6-6891B02F0DEA}" type="pres">
      <dgm:prSet presAssocID="{3BC2EECC-7102-49DC-84A0-A3AF5F7BF029}" presName="root" presStyleCnt="0"/>
      <dgm:spPr/>
    </dgm:pt>
    <dgm:pt modelId="{44D2BCB1-6829-4A78-B414-B89AED0CE81C}" type="pres">
      <dgm:prSet presAssocID="{3BC2EECC-7102-49DC-84A0-A3AF5F7BF029}" presName="rootComposite" presStyleCnt="0"/>
      <dgm:spPr/>
    </dgm:pt>
    <dgm:pt modelId="{743343A8-1C40-4BEE-B3AC-4518A523C7C0}" type="pres">
      <dgm:prSet presAssocID="{3BC2EECC-7102-49DC-84A0-A3AF5F7BF029}" presName="rootText" presStyleLbl="node1" presStyleIdx="0" presStyleCnt="2" custScaleX="236182" custLinFactNeighborX="-133" custLinFactNeighborY="-1"/>
      <dgm:spPr/>
      <dgm:t>
        <a:bodyPr/>
        <a:lstStyle/>
        <a:p>
          <a:endParaRPr lang="ru-RU"/>
        </a:p>
      </dgm:t>
    </dgm:pt>
    <dgm:pt modelId="{10921BC6-FA28-49B7-947C-FD4EDE35F6D1}" type="pres">
      <dgm:prSet presAssocID="{3BC2EECC-7102-49DC-84A0-A3AF5F7BF029}" presName="rootConnector" presStyleLbl="node1" presStyleIdx="0" presStyleCnt="2"/>
      <dgm:spPr/>
      <dgm:t>
        <a:bodyPr/>
        <a:lstStyle/>
        <a:p>
          <a:endParaRPr lang="ru-RU"/>
        </a:p>
      </dgm:t>
    </dgm:pt>
    <dgm:pt modelId="{850475F1-CF88-463C-B992-503F7528228F}" type="pres">
      <dgm:prSet presAssocID="{3BC2EECC-7102-49DC-84A0-A3AF5F7BF029}" presName="childShape" presStyleCnt="0"/>
      <dgm:spPr/>
    </dgm:pt>
    <dgm:pt modelId="{8BFA63B6-EA76-46DD-A33E-0A3377E19A43}" type="pres">
      <dgm:prSet presAssocID="{A2FFB8A6-BFAD-4DA7-B783-B4D0D91D30A9}" presName="Name13" presStyleLbl="parChTrans1D2" presStyleIdx="0" presStyleCnt="6"/>
      <dgm:spPr/>
      <dgm:t>
        <a:bodyPr/>
        <a:lstStyle/>
        <a:p>
          <a:endParaRPr lang="ru-RU"/>
        </a:p>
      </dgm:t>
    </dgm:pt>
    <dgm:pt modelId="{512CF53F-11ED-4882-A50B-C302207EF291}" type="pres">
      <dgm:prSet presAssocID="{3C288C4E-46D8-425D-87A2-79189196BF3C}" presName="childText" presStyleLbl="bgAcc1" presStyleIdx="0" presStyleCnt="6" custScaleX="434865" custScaleY="169050">
        <dgm:presLayoutVars>
          <dgm:bulletEnabled val="1"/>
        </dgm:presLayoutVars>
      </dgm:prSet>
      <dgm:spPr/>
      <dgm:t>
        <a:bodyPr/>
        <a:lstStyle/>
        <a:p>
          <a:endParaRPr lang="ru-RU"/>
        </a:p>
      </dgm:t>
    </dgm:pt>
    <dgm:pt modelId="{B8125014-33D1-471F-B92F-34C7291F86ED}" type="pres">
      <dgm:prSet presAssocID="{F26B9255-6E13-4431-9EBE-96BD98E92450}" presName="Name13" presStyleLbl="parChTrans1D2" presStyleIdx="1" presStyleCnt="6"/>
      <dgm:spPr/>
      <dgm:t>
        <a:bodyPr/>
        <a:lstStyle/>
        <a:p>
          <a:endParaRPr lang="ru-RU"/>
        </a:p>
      </dgm:t>
    </dgm:pt>
    <dgm:pt modelId="{12B63AC9-9B33-47F5-9FB4-2931E33BB954}" type="pres">
      <dgm:prSet presAssocID="{758E393C-03E4-401B-811B-0FB350D1DD4D}" presName="childText" presStyleLbl="bgAcc1" presStyleIdx="1" presStyleCnt="6" custScaleX="428807" custScaleY="158320" custLinFactNeighborX="-2971" custLinFactNeighborY="2377">
        <dgm:presLayoutVars>
          <dgm:bulletEnabled val="1"/>
        </dgm:presLayoutVars>
      </dgm:prSet>
      <dgm:spPr/>
      <dgm:t>
        <a:bodyPr/>
        <a:lstStyle/>
        <a:p>
          <a:endParaRPr lang="ru-RU"/>
        </a:p>
      </dgm:t>
    </dgm:pt>
    <dgm:pt modelId="{43F7678C-CD53-4821-A099-AB7E27CEC10C}" type="pres">
      <dgm:prSet presAssocID="{83A47E13-A303-40F7-922B-4C74DDE884F1}" presName="Name13" presStyleLbl="parChTrans1D2" presStyleIdx="2" presStyleCnt="6"/>
      <dgm:spPr/>
      <dgm:t>
        <a:bodyPr/>
        <a:lstStyle/>
        <a:p>
          <a:endParaRPr lang="ru-RU"/>
        </a:p>
      </dgm:t>
    </dgm:pt>
    <dgm:pt modelId="{CA390424-FB32-4BD9-8234-46DE113B73E3}" type="pres">
      <dgm:prSet presAssocID="{6A91A460-9A70-4E72-AA40-473F3185A050}" presName="childText" presStyleLbl="bgAcc1" presStyleIdx="2" presStyleCnt="6" custScaleX="424959" custScaleY="149034">
        <dgm:presLayoutVars>
          <dgm:bulletEnabled val="1"/>
        </dgm:presLayoutVars>
      </dgm:prSet>
      <dgm:spPr/>
      <dgm:t>
        <a:bodyPr/>
        <a:lstStyle/>
        <a:p>
          <a:endParaRPr lang="ru-RU"/>
        </a:p>
      </dgm:t>
    </dgm:pt>
    <dgm:pt modelId="{9243BF6F-5BE2-4A36-A000-24EC917C8AA5}" type="pres">
      <dgm:prSet presAssocID="{0D83AA7A-B3CC-4E66-B374-23B87AFE811D}" presName="root" presStyleCnt="0"/>
      <dgm:spPr/>
    </dgm:pt>
    <dgm:pt modelId="{2862A130-FFE1-4D87-834F-9607883CE99C}" type="pres">
      <dgm:prSet presAssocID="{0D83AA7A-B3CC-4E66-B374-23B87AFE811D}" presName="rootComposite" presStyleCnt="0"/>
      <dgm:spPr/>
    </dgm:pt>
    <dgm:pt modelId="{2B97816C-4ED1-4E3F-BE62-64070163A6D7}" type="pres">
      <dgm:prSet presAssocID="{0D83AA7A-B3CC-4E66-B374-23B87AFE811D}" presName="rootText" presStyleLbl="node1" presStyleIdx="1" presStyleCnt="2" custScaleX="229605"/>
      <dgm:spPr/>
      <dgm:t>
        <a:bodyPr/>
        <a:lstStyle/>
        <a:p>
          <a:endParaRPr lang="ru-RU"/>
        </a:p>
      </dgm:t>
    </dgm:pt>
    <dgm:pt modelId="{6AD02DEB-733D-47AD-AB5D-93D759F5F949}" type="pres">
      <dgm:prSet presAssocID="{0D83AA7A-B3CC-4E66-B374-23B87AFE811D}" presName="rootConnector" presStyleLbl="node1" presStyleIdx="1" presStyleCnt="2"/>
      <dgm:spPr/>
      <dgm:t>
        <a:bodyPr/>
        <a:lstStyle/>
        <a:p>
          <a:endParaRPr lang="ru-RU"/>
        </a:p>
      </dgm:t>
    </dgm:pt>
    <dgm:pt modelId="{18C1E5A9-E9CA-47C3-B224-A7BFCED9AA99}" type="pres">
      <dgm:prSet presAssocID="{0D83AA7A-B3CC-4E66-B374-23B87AFE811D}" presName="childShape" presStyleCnt="0"/>
      <dgm:spPr/>
    </dgm:pt>
    <dgm:pt modelId="{59470628-75B6-4509-850D-9FC3796E96CE}" type="pres">
      <dgm:prSet presAssocID="{6A37FD5B-D902-4BAA-8866-6D16D8208F7C}" presName="Name13" presStyleLbl="parChTrans1D2" presStyleIdx="3" presStyleCnt="6"/>
      <dgm:spPr/>
      <dgm:t>
        <a:bodyPr/>
        <a:lstStyle/>
        <a:p>
          <a:endParaRPr lang="ru-RU"/>
        </a:p>
      </dgm:t>
    </dgm:pt>
    <dgm:pt modelId="{A5368258-D20D-4CDE-A51E-44250017F57F}" type="pres">
      <dgm:prSet presAssocID="{3398FB64-B462-478E-B32B-9055C53DD4CF}" presName="childText" presStyleLbl="bgAcc1" presStyleIdx="3" presStyleCnt="6" custScaleX="472557" custScaleY="180783">
        <dgm:presLayoutVars>
          <dgm:bulletEnabled val="1"/>
        </dgm:presLayoutVars>
      </dgm:prSet>
      <dgm:spPr/>
      <dgm:t>
        <a:bodyPr/>
        <a:lstStyle/>
        <a:p>
          <a:endParaRPr lang="ru-RU"/>
        </a:p>
      </dgm:t>
    </dgm:pt>
    <dgm:pt modelId="{8AB4253F-217A-4EED-9CDE-D2B48FE9F9EE}" type="pres">
      <dgm:prSet presAssocID="{948E4898-BBDE-40F6-9728-FA75B19225B9}" presName="Name13" presStyleLbl="parChTrans1D2" presStyleIdx="4" presStyleCnt="6"/>
      <dgm:spPr/>
      <dgm:t>
        <a:bodyPr/>
        <a:lstStyle/>
        <a:p>
          <a:endParaRPr lang="ru-RU"/>
        </a:p>
      </dgm:t>
    </dgm:pt>
    <dgm:pt modelId="{F3DC17BB-B967-4FE9-A5B0-EE794FC51326}" type="pres">
      <dgm:prSet presAssocID="{CF8BD2B2-1682-40BE-968F-B89A55E4ED11}" presName="childText" presStyleLbl="bgAcc1" presStyleIdx="4" presStyleCnt="6" custScaleX="475899" custScaleY="148193">
        <dgm:presLayoutVars>
          <dgm:bulletEnabled val="1"/>
        </dgm:presLayoutVars>
      </dgm:prSet>
      <dgm:spPr/>
      <dgm:t>
        <a:bodyPr/>
        <a:lstStyle/>
        <a:p>
          <a:endParaRPr lang="ru-RU"/>
        </a:p>
      </dgm:t>
    </dgm:pt>
    <dgm:pt modelId="{F366EF21-3689-4185-AFD0-E1081B1E19DD}" type="pres">
      <dgm:prSet presAssocID="{47F469E0-AE0B-423C-AC93-C1F67A1DAA87}" presName="Name13" presStyleLbl="parChTrans1D2" presStyleIdx="5" presStyleCnt="6"/>
      <dgm:spPr/>
      <dgm:t>
        <a:bodyPr/>
        <a:lstStyle/>
        <a:p>
          <a:endParaRPr lang="ru-RU"/>
        </a:p>
      </dgm:t>
    </dgm:pt>
    <dgm:pt modelId="{C542F5F3-4C69-46A3-9070-58759029FBD0}" type="pres">
      <dgm:prSet presAssocID="{43D167BF-E71F-4CBD-A6FA-AEDFE0F74181}" presName="childText" presStyleLbl="bgAcc1" presStyleIdx="5" presStyleCnt="6" custScaleX="474406" custScaleY="139860">
        <dgm:presLayoutVars>
          <dgm:bulletEnabled val="1"/>
        </dgm:presLayoutVars>
      </dgm:prSet>
      <dgm:spPr/>
      <dgm:t>
        <a:bodyPr/>
        <a:lstStyle/>
        <a:p>
          <a:endParaRPr lang="ru-RU"/>
        </a:p>
      </dgm:t>
    </dgm:pt>
  </dgm:ptLst>
  <dgm:cxnLst>
    <dgm:cxn modelId="{B24538D7-EA90-4602-A8FD-6FFC0461E2F2}" type="presOf" srcId="{F26B9255-6E13-4431-9EBE-96BD98E92450}" destId="{B8125014-33D1-471F-B92F-34C7291F86ED}" srcOrd="0" destOrd="0" presId="urn:microsoft.com/office/officeart/2005/8/layout/hierarchy3"/>
    <dgm:cxn modelId="{B61E0E00-C97D-4BFD-B1B0-51E21FF95E89}" type="presOf" srcId="{CF8BD2B2-1682-40BE-968F-B89A55E4ED11}" destId="{F3DC17BB-B967-4FE9-A5B0-EE794FC51326}" srcOrd="0" destOrd="0" presId="urn:microsoft.com/office/officeart/2005/8/layout/hierarchy3"/>
    <dgm:cxn modelId="{AEDE9FAD-89A2-488D-8E4F-0BE7054A1134}" type="presOf" srcId="{0D83AA7A-B3CC-4E66-B374-23B87AFE811D}" destId="{6AD02DEB-733D-47AD-AB5D-93D759F5F949}" srcOrd="1" destOrd="0" presId="urn:microsoft.com/office/officeart/2005/8/layout/hierarchy3"/>
    <dgm:cxn modelId="{3597F20C-2E1C-41BD-AF8F-86A73A5AEB0D}" type="presOf" srcId="{3398FB64-B462-478E-B32B-9055C53DD4CF}" destId="{A5368258-D20D-4CDE-A51E-44250017F57F}" srcOrd="0" destOrd="0" presId="urn:microsoft.com/office/officeart/2005/8/layout/hierarchy3"/>
    <dgm:cxn modelId="{88001473-79A7-4442-B31D-73AF656457B8}" type="presOf" srcId="{6A37FD5B-D902-4BAA-8866-6D16D8208F7C}" destId="{59470628-75B6-4509-850D-9FC3796E96CE}" srcOrd="0" destOrd="0" presId="urn:microsoft.com/office/officeart/2005/8/layout/hierarchy3"/>
    <dgm:cxn modelId="{BB1FAB8C-7D28-4965-935F-8DACE32A1153}" type="presOf" srcId="{83A47E13-A303-40F7-922B-4C74DDE884F1}" destId="{43F7678C-CD53-4821-A099-AB7E27CEC10C}" srcOrd="0" destOrd="0" presId="urn:microsoft.com/office/officeart/2005/8/layout/hierarchy3"/>
    <dgm:cxn modelId="{4102F88B-CB21-48B8-9163-2CD700932D8C}" type="presOf" srcId="{3C288C4E-46D8-425D-87A2-79189196BF3C}" destId="{512CF53F-11ED-4882-A50B-C302207EF291}" srcOrd="0" destOrd="0" presId="urn:microsoft.com/office/officeart/2005/8/layout/hierarchy3"/>
    <dgm:cxn modelId="{69CDC6C4-E1CF-4BC3-AC88-3D1161220F36}" type="presOf" srcId="{E82F20B1-DEF0-42FC-A883-5A2E02B2C21E}" destId="{87D3F94A-9224-4F03-BC6F-581B37F7348C}" srcOrd="0" destOrd="0" presId="urn:microsoft.com/office/officeart/2005/8/layout/hierarchy3"/>
    <dgm:cxn modelId="{6029A17A-20E5-445C-960D-880A0E7831D9}" type="presOf" srcId="{3BC2EECC-7102-49DC-84A0-A3AF5F7BF029}" destId="{743343A8-1C40-4BEE-B3AC-4518A523C7C0}" srcOrd="0" destOrd="0" presId="urn:microsoft.com/office/officeart/2005/8/layout/hierarchy3"/>
    <dgm:cxn modelId="{6A9C84FF-3151-4B69-8E85-FAB62176492F}" type="presOf" srcId="{6A91A460-9A70-4E72-AA40-473F3185A050}" destId="{CA390424-FB32-4BD9-8234-46DE113B73E3}" srcOrd="0" destOrd="0" presId="urn:microsoft.com/office/officeart/2005/8/layout/hierarchy3"/>
    <dgm:cxn modelId="{761F4D4E-9BFE-4C5D-B003-62740F396289}" srcId="{0D83AA7A-B3CC-4E66-B374-23B87AFE811D}" destId="{3398FB64-B462-478E-B32B-9055C53DD4CF}" srcOrd="0" destOrd="0" parTransId="{6A37FD5B-D902-4BAA-8866-6D16D8208F7C}" sibTransId="{AF369F0F-8948-4778-A941-E8B92D7B9732}"/>
    <dgm:cxn modelId="{7E17F8A9-BCE9-4C83-BC33-783323E9DF3F}" type="presOf" srcId="{3BC2EECC-7102-49DC-84A0-A3AF5F7BF029}" destId="{10921BC6-FA28-49B7-947C-FD4EDE35F6D1}" srcOrd="1" destOrd="0" presId="urn:microsoft.com/office/officeart/2005/8/layout/hierarchy3"/>
    <dgm:cxn modelId="{93D4E90D-9E9F-4989-887E-37CFF356CA88}" srcId="{3BC2EECC-7102-49DC-84A0-A3AF5F7BF029}" destId="{758E393C-03E4-401B-811B-0FB350D1DD4D}" srcOrd="1" destOrd="0" parTransId="{F26B9255-6E13-4431-9EBE-96BD98E92450}" sibTransId="{2F106822-3BF6-448F-828D-30FA4098670C}"/>
    <dgm:cxn modelId="{8E795601-BB7C-43F6-B02E-0D22F6A57D57}" type="presOf" srcId="{948E4898-BBDE-40F6-9728-FA75B19225B9}" destId="{8AB4253F-217A-4EED-9CDE-D2B48FE9F9EE}" srcOrd="0" destOrd="0" presId="urn:microsoft.com/office/officeart/2005/8/layout/hierarchy3"/>
    <dgm:cxn modelId="{2F722769-2A8C-497C-A504-BDC77F8DD955}" type="presOf" srcId="{0D83AA7A-B3CC-4E66-B374-23B87AFE811D}" destId="{2B97816C-4ED1-4E3F-BE62-64070163A6D7}" srcOrd="0" destOrd="0" presId="urn:microsoft.com/office/officeart/2005/8/layout/hierarchy3"/>
    <dgm:cxn modelId="{728787B9-0A70-4F66-86C0-98533AC2FF91}" type="presOf" srcId="{A2FFB8A6-BFAD-4DA7-B783-B4D0D91D30A9}" destId="{8BFA63B6-EA76-46DD-A33E-0A3377E19A43}" srcOrd="0" destOrd="0" presId="urn:microsoft.com/office/officeart/2005/8/layout/hierarchy3"/>
    <dgm:cxn modelId="{1301C6D5-8EB3-4F1F-956C-213761397700}" srcId="{0D83AA7A-B3CC-4E66-B374-23B87AFE811D}" destId="{CF8BD2B2-1682-40BE-968F-B89A55E4ED11}" srcOrd="1" destOrd="0" parTransId="{948E4898-BBDE-40F6-9728-FA75B19225B9}" sibTransId="{4C4463D4-259E-41D8-906C-0A6DC1A53FB9}"/>
    <dgm:cxn modelId="{293FE952-7C2E-4442-9D78-A19237DA717D}" srcId="{E82F20B1-DEF0-42FC-A883-5A2E02B2C21E}" destId="{3BC2EECC-7102-49DC-84A0-A3AF5F7BF029}" srcOrd="0" destOrd="0" parTransId="{877F115E-0936-4824-BDAE-6BE15DA5FDC7}" sibTransId="{713D81BA-9834-4BD3-BA99-CBD3D9F603D3}"/>
    <dgm:cxn modelId="{6CC2E4FA-7DC1-4815-9DDD-5D73BE9B5E92}" type="presOf" srcId="{758E393C-03E4-401B-811B-0FB350D1DD4D}" destId="{12B63AC9-9B33-47F5-9FB4-2931E33BB954}" srcOrd="0" destOrd="0" presId="urn:microsoft.com/office/officeart/2005/8/layout/hierarchy3"/>
    <dgm:cxn modelId="{AE18DE28-4BAB-411A-A1EB-08A59FD6AF9F}" type="presOf" srcId="{43D167BF-E71F-4CBD-A6FA-AEDFE0F74181}" destId="{C542F5F3-4C69-46A3-9070-58759029FBD0}" srcOrd="0" destOrd="0" presId="urn:microsoft.com/office/officeart/2005/8/layout/hierarchy3"/>
    <dgm:cxn modelId="{9B6FC823-1B52-47E7-91C3-9BEE51AF65E1}" type="presOf" srcId="{47F469E0-AE0B-423C-AC93-C1F67A1DAA87}" destId="{F366EF21-3689-4185-AFD0-E1081B1E19DD}" srcOrd="0" destOrd="0" presId="urn:microsoft.com/office/officeart/2005/8/layout/hierarchy3"/>
    <dgm:cxn modelId="{BF43E0CA-13A1-4791-9C7C-0169A2DA81F4}" srcId="{3BC2EECC-7102-49DC-84A0-A3AF5F7BF029}" destId="{6A91A460-9A70-4E72-AA40-473F3185A050}" srcOrd="2" destOrd="0" parTransId="{83A47E13-A303-40F7-922B-4C74DDE884F1}" sibTransId="{553BB675-2D7D-4F19-AEA8-CE8BCBFD186E}"/>
    <dgm:cxn modelId="{90B71777-2A2D-461F-B2ED-0290D4461A06}" srcId="{0D83AA7A-B3CC-4E66-B374-23B87AFE811D}" destId="{43D167BF-E71F-4CBD-A6FA-AEDFE0F74181}" srcOrd="2" destOrd="0" parTransId="{47F469E0-AE0B-423C-AC93-C1F67A1DAA87}" sibTransId="{1D95E3C3-A305-4657-BBB7-A8DD43530343}"/>
    <dgm:cxn modelId="{275C61BB-044A-45D1-AEF0-A9A0A4EF09C3}" srcId="{E82F20B1-DEF0-42FC-A883-5A2E02B2C21E}" destId="{0D83AA7A-B3CC-4E66-B374-23B87AFE811D}" srcOrd="1" destOrd="0" parTransId="{AAF7BFAE-F502-45EB-B33C-68D44963771A}" sibTransId="{AE4A58E9-D757-48D6-AB9A-16A65CD4C695}"/>
    <dgm:cxn modelId="{265783BD-3C0B-4CD4-AB1C-D423FF1AFEBE}" srcId="{3BC2EECC-7102-49DC-84A0-A3AF5F7BF029}" destId="{3C288C4E-46D8-425D-87A2-79189196BF3C}" srcOrd="0" destOrd="0" parTransId="{A2FFB8A6-BFAD-4DA7-B783-B4D0D91D30A9}" sibTransId="{762C59CD-7F75-4E7D-B7C1-A856633DA39A}"/>
    <dgm:cxn modelId="{CB912BDD-4021-4854-8372-3005D4A6FFF5}" type="presParOf" srcId="{87D3F94A-9224-4F03-BC6F-581B37F7348C}" destId="{FC6AD912-D10E-4FD1-AAC6-6891B02F0DEA}" srcOrd="0" destOrd="0" presId="urn:microsoft.com/office/officeart/2005/8/layout/hierarchy3"/>
    <dgm:cxn modelId="{918C770D-601B-4B4F-97D0-6AAE8B89B4CA}" type="presParOf" srcId="{FC6AD912-D10E-4FD1-AAC6-6891B02F0DEA}" destId="{44D2BCB1-6829-4A78-B414-B89AED0CE81C}" srcOrd="0" destOrd="0" presId="urn:microsoft.com/office/officeart/2005/8/layout/hierarchy3"/>
    <dgm:cxn modelId="{8C0DD11B-9027-4A9C-A39E-D079F8A8083F}" type="presParOf" srcId="{44D2BCB1-6829-4A78-B414-B89AED0CE81C}" destId="{743343A8-1C40-4BEE-B3AC-4518A523C7C0}" srcOrd="0" destOrd="0" presId="urn:microsoft.com/office/officeart/2005/8/layout/hierarchy3"/>
    <dgm:cxn modelId="{5D21DFA6-44DD-49B5-9915-D984C81C6B44}" type="presParOf" srcId="{44D2BCB1-6829-4A78-B414-B89AED0CE81C}" destId="{10921BC6-FA28-49B7-947C-FD4EDE35F6D1}" srcOrd="1" destOrd="0" presId="urn:microsoft.com/office/officeart/2005/8/layout/hierarchy3"/>
    <dgm:cxn modelId="{25010211-2CDD-4886-A9AB-45C89C92C9A5}" type="presParOf" srcId="{FC6AD912-D10E-4FD1-AAC6-6891B02F0DEA}" destId="{850475F1-CF88-463C-B992-503F7528228F}" srcOrd="1" destOrd="0" presId="urn:microsoft.com/office/officeart/2005/8/layout/hierarchy3"/>
    <dgm:cxn modelId="{464ADB02-5F48-4F3D-962C-1DCB7431DBD4}" type="presParOf" srcId="{850475F1-CF88-463C-B992-503F7528228F}" destId="{8BFA63B6-EA76-46DD-A33E-0A3377E19A43}" srcOrd="0" destOrd="0" presId="urn:microsoft.com/office/officeart/2005/8/layout/hierarchy3"/>
    <dgm:cxn modelId="{060B0A16-1219-4843-B099-9CDC471B52F2}" type="presParOf" srcId="{850475F1-CF88-463C-B992-503F7528228F}" destId="{512CF53F-11ED-4882-A50B-C302207EF291}" srcOrd="1" destOrd="0" presId="urn:microsoft.com/office/officeart/2005/8/layout/hierarchy3"/>
    <dgm:cxn modelId="{26BD782C-F70D-4507-A316-CCA051B62B81}" type="presParOf" srcId="{850475F1-CF88-463C-B992-503F7528228F}" destId="{B8125014-33D1-471F-B92F-34C7291F86ED}" srcOrd="2" destOrd="0" presId="urn:microsoft.com/office/officeart/2005/8/layout/hierarchy3"/>
    <dgm:cxn modelId="{D8D102B9-FC01-4B73-927A-7578E893B2A2}" type="presParOf" srcId="{850475F1-CF88-463C-B992-503F7528228F}" destId="{12B63AC9-9B33-47F5-9FB4-2931E33BB954}" srcOrd="3" destOrd="0" presId="urn:microsoft.com/office/officeart/2005/8/layout/hierarchy3"/>
    <dgm:cxn modelId="{04629E7B-3C24-4208-90BE-F058777A0FCB}" type="presParOf" srcId="{850475F1-CF88-463C-B992-503F7528228F}" destId="{43F7678C-CD53-4821-A099-AB7E27CEC10C}" srcOrd="4" destOrd="0" presId="urn:microsoft.com/office/officeart/2005/8/layout/hierarchy3"/>
    <dgm:cxn modelId="{D8652203-2119-4978-9029-AF35F8CCD49D}" type="presParOf" srcId="{850475F1-CF88-463C-B992-503F7528228F}" destId="{CA390424-FB32-4BD9-8234-46DE113B73E3}" srcOrd="5" destOrd="0" presId="urn:microsoft.com/office/officeart/2005/8/layout/hierarchy3"/>
    <dgm:cxn modelId="{BABB12A1-4C09-47C2-9528-C0BC84A59BBC}" type="presParOf" srcId="{87D3F94A-9224-4F03-BC6F-581B37F7348C}" destId="{9243BF6F-5BE2-4A36-A000-24EC917C8AA5}" srcOrd="1" destOrd="0" presId="urn:microsoft.com/office/officeart/2005/8/layout/hierarchy3"/>
    <dgm:cxn modelId="{490A8181-116E-4A40-A68D-961604FFD2E4}" type="presParOf" srcId="{9243BF6F-5BE2-4A36-A000-24EC917C8AA5}" destId="{2862A130-FFE1-4D87-834F-9607883CE99C}" srcOrd="0" destOrd="0" presId="urn:microsoft.com/office/officeart/2005/8/layout/hierarchy3"/>
    <dgm:cxn modelId="{02E80D02-E421-482B-927D-23FD56E22B00}" type="presParOf" srcId="{2862A130-FFE1-4D87-834F-9607883CE99C}" destId="{2B97816C-4ED1-4E3F-BE62-64070163A6D7}" srcOrd="0" destOrd="0" presId="urn:microsoft.com/office/officeart/2005/8/layout/hierarchy3"/>
    <dgm:cxn modelId="{FCB92DBC-E570-4E65-9810-995F8039E6AC}" type="presParOf" srcId="{2862A130-FFE1-4D87-834F-9607883CE99C}" destId="{6AD02DEB-733D-47AD-AB5D-93D759F5F949}" srcOrd="1" destOrd="0" presId="urn:microsoft.com/office/officeart/2005/8/layout/hierarchy3"/>
    <dgm:cxn modelId="{BD99C1F4-90DA-4BBA-8A2B-4DA7F040EBEC}" type="presParOf" srcId="{9243BF6F-5BE2-4A36-A000-24EC917C8AA5}" destId="{18C1E5A9-E9CA-47C3-B224-A7BFCED9AA99}" srcOrd="1" destOrd="0" presId="urn:microsoft.com/office/officeart/2005/8/layout/hierarchy3"/>
    <dgm:cxn modelId="{7C5D81D3-DAFE-4A43-AA54-ABF8A9F09B95}" type="presParOf" srcId="{18C1E5A9-E9CA-47C3-B224-A7BFCED9AA99}" destId="{59470628-75B6-4509-850D-9FC3796E96CE}" srcOrd="0" destOrd="0" presId="urn:microsoft.com/office/officeart/2005/8/layout/hierarchy3"/>
    <dgm:cxn modelId="{F16D46BC-B893-49F6-833E-6F38CD60FBDA}" type="presParOf" srcId="{18C1E5A9-E9CA-47C3-B224-A7BFCED9AA99}" destId="{A5368258-D20D-4CDE-A51E-44250017F57F}" srcOrd="1" destOrd="0" presId="urn:microsoft.com/office/officeart/2005/8/layout/hierarchy3"/>
    <dgm:cxn modelId="{33A4A7AA-E19A-4FA2-8AC4-02FC3B2E59E4}" type="presParOf" srcId="{18C1E5A9-E9CA-47C3-B224-A7BFCED9AA99}" destId="{8AB4253F-217A-4EED-9CDE-D2B48FE9F9EE}" srcOrd="2" destOrd="0" presId="urn:microsoft.com/office/officeart/2005/8/layout/hierarchy3"/>
    <dgm:cxn modelId="{2BFD8F2A-AFE7-412E-8AC9-A6235937A52E}" type="presParOf" srcId="{18C1E5A9-E9CA-47C3-B224-A7BFCED9AA99}" destId="{F3DC17BB-B967-4FE9-A5B0-EE794FC51326}" srcOrd="3" destOrd="0" presId="urn:microsoft.com/office/officeart/2005/8/layout/hierarchy3"/>
    <dgm:cxn modelId="{35744FD7-6A53-42FF-A968-3B9BD5DC11B7}" type="presParOf" srcId="{18C1E5A9-E9CA-47C3-B224-A7BFCED9AA99}" destId="{F366EF21-3689-4185-AFD0-E1081B1E19DD}" srcOrd="4" destOrd="0" presId="urn:microsoft.com/office/officeart/2005/8/layout/hierarchy3"/>
    <dgm:cxn modelId="{D4C44604-5A6F-494F-8919-E412442DD85F}" type="presParOf" srcId="{18C1E5A9-E9CA-47C3-B224-A7BFCED9AA99}" destId="{C542F5F3-4C69-46A3-9070-58759029FBD0}"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633428-D8DB-4160-B009-CBB63EBC53BE}" type="doc">
      <dgm:prSet loTypeId="urn:microsoft.com/office/officeart/2005/8/layout/pyramid2" loCatId="pyramid" qsTypeId="urn:microsoft.com/office/officeart/2009/2/quickstyle/3d8" qsCatId="3D" csTypeId="urn:microsoft.com/office/officeart/2005/8/colors/accent1_3" csCatId="accent1" phldr="1"/>
      <dgm:spPr/>
    </dgm:pt>
    <dgm:pt modelId="{6D6FE902-F301-4E63-8C21-43697E21DE26}">
      <dgm:prSet phldrT="[Текст]"/>
      <dgm:spPr/>
      <dgm:t>
        <a:bodyPr/>
        <a:lstStyle/>
        <a:p>
          <a:r>
            <a:rPr lang="en-US" dirty="0" smtClean="0">
              <a:latin typeface="Bahnschrift Light Condensed" panose="020B0502040204020203" pitchFamily="34" charset="0"/>
            </a:rPr>
            <a:t>GAZ M21</a:t>
          </a:r>
          <a:endParaRPr lang="ru-RU" dirty="0">
            <a:latin typeface="Bahnschrift Light Condensed" panose="020B0502040204020203" pitchFamily="34" charset="0"/>
          </a:endParaRPr>
        </a:p>
      </dgm:t>
    </dgm:pt>
    <dgm:pt modelId="{69FEB4D2-B055-4798-ADF1-A62FE9CE1506}" type="parTrans" cxnId="{10F1D2EA-0B19-4610-B102-EE45685CC7B2}">
      <dgm:prSet/>
      <dgm:spPr/>
      <dgm:t>
        <a:bodyPr/>
        <a:lstStyle/>
        <a:p>
          <a:endParaRPr lang="ru-RU"/>
        </a:p>
      </dgm:t>
    </dgm:pt>
    <dgm:pt modelId="{1B92112C-9D6D-4794-9546-9DB107DDA6BE}" type="sibTrans" cxnId="{10F1D2EA-0B19-4610-B102-EE45685CC7B2}">
      <dgm:prSet/>
      <dgm:spPr/>
      <dgm:t>
        <a:bodyPr/>
        <a:lstStyle/>
        <a:p>
          <a:endParaRPr lang="ru-RU"/>
        </a:p>
      </dgm:t>
    </dgm:pt>
    <dgm:pt modelId="{3FDE1DFD-B529-4E4E-B5A5-6ABED0E15406}">
      <dgm:prSet phldrT="[Текст]"/>
      <dgm:spPr/>
      <dgm:t>
        <a:bodyPr/>
        <a:lstStyle/>
        <a:p>
          <a:r>
            <a:rPr lang="en-US" dirty="0" smtClean="0">
              <a:latin typeface="Bahnschrift Light Condensed" panose="020B0502040204020203" pitchFamily="34" charset="0"/>
            </a:rPr>
            <a:t>NISSAN GT-R</a:t>
          </a:r>
          <a:endParaRPr lang="ru-RU" dirty="0">
            <a:latin typeface="Bahnschrift Light Condensed" panose="020B0502040204020203" pitchFamily="34" charset="0"/>
          </a:endParaRPr>
        </a:p>
      </dgm:t>
    </dgm:pt>
    <dgm:pt modelId="{E1735A6F-4521-4223-A2D6-D7FD8AB5A5F4}" type="parTrans" cxnId="{8BBEC3EC-342C-4477-AB1F-7DFCEB6786D9}">
      <dgm:prSet/>
      <dgm:spPr/>
      <dgm:t>
        <a:bodyPr/>
        <a:lstStyle/>
        <a:p>
          <a:endParaRPr lang="ru-RU"/>
        </a:p>
      </dgm:t>
    </dgm:pt>
    <dgm:pt modelId="{EDB1CEB1-A505-4789-B04E-FF98BD9E65F4}" type="sibTrans" cxnId="{8BBEC3EC-342C-4477-AB1F-7DFCEB6786D9}">
      <dgm:prSet/>
      <dgm:spPr/>
      <dgm:t>
        <a:bodyPr/>
        <a:lstStyle/>
        <a:p>
          <a:endParaRPr lang="ru-RU"/>
        </a:p>
      </dgm:t>
    </dgm:pt>
    <dgm:pt modelId="{DD5421BF-1A2F-4B9A-8DBF-E458BCFE8591}">
      <dgm:prSet phldrT="[Текст]"/>
      <dgm:spPr/>
      <dgm:t>
        <a:bodyPr/>
        <a:lstStyle/>
        <a:p>
          <a:r>
            <a:rPr lang="en-US" dirty="0" smtClean="0">
              <a:latin typeface="Bahnschrift Light Condensed" panose="020B0502040204020203" pitchFamily="34" charset="0"/>
            </a:rPr>
            <a:t>GENESIS G80</a:t>
          </a:r>
          <a:endParaRPr lang="ru-RU" dirty="0">
            <a:latin typeface="Bahnschrift Light Condensed" panose="020B0502040204020203" pitchFamily="34" charset="0"/>
          </a:endParaRPr>
        </a:p>
      </dgm:t>
    </dgm:pt>
    <dgm:pt modelId="{612F44F9-A017-4389-B8AF-EC4FFD0531F9}" type="parTrans" cxnId="{31EE76CC-218E-4D54-B62F-B867A6D8A62A}">
      <dgm:prSet/>
      <dgm:spPr/>
      <dgm:t>
        <a:bodyPr/>
        <a:lstStyle/>
        <a:p>
          <a:endParaRPr lang="ru-RU"/>
        </a:p>
      </dgm:t>
    </dgm:pt>
    <dgm:pt modelId="{AABC3F7B-E85E-4EFD-BC18-613BB9849F29}" type="sibTrans" cxnId="{31EE76CC-218E-4D54-B62F-B867A6D8A62A}">
      <dgm:prSet/>
      <dgm:spPr/>
      <dgm:t>
        <a:bodyPr/>
        <a:lstStyle/>
        <a:p>
          <a:endParaRPr lang="ru-RU"/>
        </a:p>
      </dgm:t>
    </dgm:pt>
    <dgm:pt modelId="{63E28C72-7915-43AD-A8D1-1D789F1FB674}" type="pres">
      <dgm:prSet presAssocID="{05633428-D8DB-4160-B009-CBB63EBC53BE}" presName="compositeShape" presStyleCnt="0">
        <dgm:presLayoutVars>
          <dgm:dir/>
          <dgm:resizeHandles/>
        </dgm:presLayoutVars>
      </dgm:prSet>
      <dgm:spPr/>
    </dgm:pt>
    <dgm:pt modelId="{EBEBFCA4-34A6-44A0-9968-71740B324A69}" type="pres">
      <dgm:prSet presAssocID="{05633428-D8DB-4160-B009-CBB63EBC53BE}" presName="pyramid" presStyleLbl="node1" presStyleIdx="0" presStyleCnt="1"/>
      <dgm:spPr/>
      <dgm:t>
        <a:bodyPr/>
        <a:lstStyle/>
        <a:p>
          <a:endParaRPr lang="ru-RU"/>
        </a:p>
      </dgm:t>
    </dgm:pt>
    <dgm:pt modelId="{6461155A-8D05-49B1-9F61-3D8A68825760}" type="pres">
      <dgm:prSet presAssocID="{05633428-D8DB-4160-B009-CBB63EBC53BE}" presName="theList" presStyleCnt="0"/>
      <dgm:spPr/>
    </dgm:pt>
    <dgm:pt modelId="{F4196EB1-33EC-480F-A775-924677F635A7}" type="pres">
      <dgm:prSet presAssocID="{6D6FE902-F301-4E63-8C21-43697E21DE26}" presName="aNode" presStyleLbl="fgAcc1" presStyleIdx="0" presStyleCnt="3">
        <dgm:presLayoutVars>
          <dgm:bulletEnabled val="1"/>
        </dgm:presLayoutVars>
      </dgm:prSet>
      <dgm:spPr/>
      <dgm:t>
        <a:bodyPr/>
        <a:lstStyle/>
        <a:p>
          <a:endParaRPr lang="ru-RU"/>
        </a:p>
      </dgm:t>
    </dgm:pt>
    <dgm:pt modelId="{CDE06B28-EE0C-426E-92D7-AD69C1F2E488}" type="pres">
      <dgm:prSet presAssocID="{6D6FE902-F301-4E63-8C21-43697E21DE26}" presName="aSpace" presStyleCnt="0"/>
      <dgm:spPr/>
    </dgm:pt>
    <dgm:pt modelId="{C63B5A62-47DE-42D5-A310-B7FEB8E0F151}" type="pres">
      <dgm:prSet presAssocID="{3FDE1DFD-B529-4E4E-B5A5-6ABED0E15406}" presName="aNode" presStyleLbl="fgAcc1" presStyleIdx="1" presStyleCnt="3">
        <dgm:presLayoutVars>
          <dgm:bulletEnabled val="1"/>
        </dgm:presLayoutVars>
      </dgm:prSet>
      <dgm:spPr/>
      <dgm:t>
        <a:bodyPr/>
        <a:lstStyle/>
        <a:p>
          <a:endParaRPr lang="ru-RU"/>
        </a:p>
      </dgm:t>
    </dgm:pt>
    <dgm:pt modelId="{7DA6E38D-72AF-4AE4-BD9F-03240DDC0B15}" type="pres">
      <dgm:prSet presAssocID="{3FDE1DFD-B529-4E4E-B5A5-6ABED0E15406}" presName="aSpace" presStyleCnt="0"/>
      <dgm:spPr/>
    </dgm:pt>
    <dgm:pt modelId="{B43BF7FE-BB0A-43F2-B2B9-589662BE6E35}" type="pres">
      <dgm:prSet presAssocID="{DD5421BF-1A2F-4B9A-8DBF-E458BCFE8591}" presName="aNode" presStyleLbl="fgAcc1" presStyleIdx="2" presStyleCnt="3">
        <dgm:presLayoutVars>
          <dgm:bulletEnabled val="1"/>
        </dgm:presLayoutVars>
      </dgm:prSet>
      <dgm:spPr/>
      <dgm:t>
        <a:bodyPr/>
        <a:lstStyle/>
        <a:p>
          <a:endParaRPr lang="ru-RU"/>
        </a:p>
      </dgm:t>
    </dgm:pt>
    <dgm:pt modelId="{CDD4B68A-A9A1-40C0-8203-D157BD21316C}" type="pres">
      <dgm:prSet presAssocID="{DD5421BF-1A2F-4B9A-8DBF-E458BCFE8591}" presName="aSpace" presStyleCnt="0"/>
      <dgm:spPr/>
    </dgm:pt>
  </dgm:ptLst>
  <dgm:cxnLst>
    <dgm:cxn modelId="{C4BDA1E9-2E21-4FF2-903F-D4E1DA7B46F5}" type="presOf" srcId="{3FDE1DFD-B529-4E4E-B5A5-6ABED0E15406}" destId="{C63B5A62-47DE-42D5-A310-B7FEB8E0F151}" srcOrd="0" destOrd="0" presId="urn:microsoft.com/office/officeart/2005/8/layout/pyramid2"/>
    <dgm:cxn modelId="{D722045B-680D-45FC-8F40-05A65A44C371}" type="presOf" srcId="{6D6FE902-F301-4E63-8C21-43697E21DE26}" destId="{F4196EB1-33EC-480F-A775-924677F635A7}" srcOrd="0" destOrd="0" presId="urn:microsoft.com/office/officeart/2005/8/layout/pyramid2"/>
    <dgm:cxn modelId="{8BBEC3EC-342C-4477-AB1F-7DFCEB6786D9}" srcId="{05633428-D8DB-4160-B009-CBB63EBC53BE}" destId="{3FDE1DFD-B529-4E4E-B5A5-6ABED0E15406}" srcOrd="1" destOrd="0" parTransId="{E1735A6F-4521-4223-A2D6-D7FD8AB5A5F4}" sibTransId="{EDB1CEB1-A505-4789-B04E-FF98BD9E65F4}"/>
    <dgm:cxn modelId="{99CBF2FB-DBF6-4213-A075-1F098444F5E1}" type="presOf" srcId="{05633428-D8DB-4160-B009-CBB63EBC53BE}" destId="{63E28C72-7915-43AD-A8D1-1D789F1FB674}" srcOrd="0" destOrd="0" presId="urn:microsoft.com/office/officeart/2005/8/layout/pyramid2"/>
    <dgm:cxn modelId="{A109D16E-C279-4D2E-96A3-A45D0CABC833}" type="presOf" srcId="{DD5421BF-1A2F-4B9A-8DBF-E458BCFE8591}" destId="{B43BF7FE-BB0A-43F2-B2B9-589662BE6E35}" srcOrd="0" destOrd="0" presId="urn:microsoft.com/office/officeart/2005/8/layout/pyramid2"/>
    <dgm:cxn modelId="{10F1D2EA-0B19-4610-B102-EE45685CC7B2}" srcId="{05633428-D8DB-4160-B009-CBB63EBC53BE}" destId="{6D6FE902-F301-4E63-8C21-43697E21DE26}" srcOrd="0" destOrd="0" parTransId="{69FEB4D2-B055-4798-ADF1-A62FE9CE1506}" sibTransId="{1B92112C-9D6D-4794-9546-9DB107DDA6BE}"/>
    <dgm:cxn modelId="{31EE76CC-218E-4D54-B62F-B867A6D8A62A}" srcId="{05633428-D8DB-4160-B009-CBB63EBC53BE}" destId="{DD5421BF-1A2F-4B9A-8DBF-E458BCFE8591}" srcOrd="2" destOrd="0" parTransId="{612F44F9-A017-4389-B8AF-EC4FFD0531F9}" sibTransId="{AABC3F7B-E85E-4EFD-BC18-613BB9849F29}"/>
    <dgm:cxn modelId="{9D209588-CADB-4B18-A98D-41E944D1FD4A}" type="presParOf" srcId="{63E28C72-7915-43AD-A8D1-1D789F1FB674}" destId="{EBEBFCA4-34A6-44A0-9968-71740B324A69}" srcOrd="0" destOrd="0" presId="urn:microsoft.com/office/officeart/2005/8/layout/pyramid2"/>
    <dgm:cxn modelId="{B32DB88E-2EA6-4EB3-B945-3D45AC5522AE}" type="presParOf" srcId="{63E28C72-7915-43AD-A8D1-1D789F1FB674}" destId="{6461155A-8D05-49B1-9F61-3D8A68825760}" srcOrd="1" destOrd="0" presId="urn:microsoft.com/office/officeart/2005/8/layout/pyramid2"/>
    <dgm:cxn modelId="{2D51A5B3-80BE-4E5B-BA36-2606EF847B2C}" type="presParOf" srcId="{6461155A-8D05-49B1-9F61-3D8A68825760}" destId="{F4196EB1-33EC-480F-A775-924677F635A7}" srcOrd="0" destOrd="0" presId="urn:microsoft.com/office/officeart/2005/8/layout/pyramid2"/>
    <dgm:cxn modelId="{76B682A7-E7BE-4275-AE45-369C7A26157B}" type="presParOf" srcId="{6461155A-8D05-49B1-9F61-3D8A68825760}" destId="{CDE06B28-EE0C-426E-92D7-AD69C1F2E488}" srcOrd="1" destOrd="0" presId="urn:microsoft.com/office/officeart/2005/8/layout/pyramid2"/>
    <dgm:cxn modelId="{2E619054-2301-468C-8476-A1F86B57D4A5}" type="presParOf" srcId="{6461155A-8D05-49B1-9F61-3D8A68825760}" destId="{C63B5A62-47DE-42D5-A310-B7FEB8E0F151}" srcOrd="2" destOrd="0" presId="urn:microsoft.com/office/officeart/2005/8/layout/pyramid2"/>
    <dgm:cxn modelId="{D3348B7F-6AAB-4693-94C6-3BC292450553}" type="presParOf" srcId="{6461155A-8D05-49B1-9F61-3D8A68825760}" destId="{7DA6E38D-72AF-4AE4-BD9F-03240DDC0B15}" srcOrd="3" destOrd="0" presId="urn:microsoft.com/office/officeart/2005/8/layout/pyramid2"/>
    <dgm:cxn modelId="{C9D61535-5488-40C9-8A6E-183F2D9119CE}" type="presParOf" srcId="{6461155A-8D05-49B1-9F61-3D8A68825760}" destId="{B43BF7FE-BB0A-43F2-B2B9-589662BE6E35}" srcOrd="4" destOrd="0" presId="urn:microsoft.com/office/officeart/2005/8/layout/pyramid2"/>
    <dgm:cxn modelId="{8965E43D-8B70-4001-829F-A3AFF8EE09FE}" type="presParOf" srcId="{6461155A-8D05-49B1-9F61-3D8A68825760}" destId="{CDD4B68A-A9A1-40C0-8203-D157BD21316C}"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633428-D8DB-4160-B009-CBB63EBC53BE}" type="doc">
      <dgm:prSet loTypeId="urn:microsoft.com/office/officeart/2005/8/layout/pyramid2" loCatId="pyramid" qsTypeId="urn:microsoft.com/office/officeart/2009/2/quickstyle/3d8" qsCatId="3D" csTypeId="urn:microsoft.com/office/officeart/2005/8/colors/accent1_3" csCatId="accent1" phldr="1"/>
      <dgm:spPr/>
    </dgm:pt>
    <dgm:pt modelId="{6D6FE902-F301-4E63-8C21-43697E21DE26}">
      <dgm:prSet phldrT="[Текст]"/>
      <dgm:spPr/>
      <dgm:t>
        <a:bodyPr/>
        <a:lstStyle/>
        <a:p>
          <a:r>
            <a:rPr lang="en-US" dirty="0" smtClean="0">
              <a:latin typeface="Bahnschrift Light Condensed" panose="020B0502040204020203" pitchFamily="34" charset="0"/>
            </a:rPr>
            <a:t>LEXUS LX</a:t>
          </a:r>
          <a:endParaRPr lang="ru-RU" dirty="0">
            <a:latin typeface="Bahnschrift Light Condensed" panose="020B0502040204020203" pitchFamily="34" charset="0"/>
          </a:endParaRPr>
        </a:p>
      </dgm:t>
    </dgm:pt>
    <dgm:pt modelId="{69FEB4D2-B055-4798-ADF1-A62FE9CE1506}" type="parTrans" cxnId="{10F1D2EA-0B19-4610-B102-EE45685CC7B2}">
      <dgm:prSet/>
      <dgm:spPr/>
      <dgm:t>
        <a:bodyPr/>
        <a:lstStyle/>
        <a:p>
          <a:endParaRPr lang="ru-RU"/>
        </a:p>
      </dgm:t>
    </dgm:pt>
    <dgm:pt modelId="{1B92112C-9D6D-4794-9546-9DB107DDA6BE}" type="sibTrans" cxnId="{10F1D2EA-0B19-4610-B102-EE45685CC7B2}">
      <dgm:prSet/>
      <dgm:spPr/>
      <dgm:t>
        <a:bodyPr/>
        <a:lstStyle/>
        <a:p>
          <a:endParaRPr lang="ru-RU"/>
        </a:p>
      </dgm:t>
    </dgm:pt>
    <dgm:pt modelId="{3FDE1DFD-B529-4E4E-B5A5-6ABED0E15406}">
      <dgm:prSet phldrT="[Текст]"/>
      <dgm:spPr/>
      <dgm:t>
        <a:bodyPr/>
        <a:lstStyle/>
        <a:p>
          <a:r>
            <a:rPr lang="en-US" dirty="0" smtClean="0">
              <a:latin typeface="Bahnschrift Light Condensed" panose="020B0502040204020203" pitchFamily="34" charset="0"/>
            </a:rPr>
            <a:t>BMW</a:t>
          </a:r>
          <a:r>
            <a:rPr lang="en-US" baseline="0" dirty="0" smtClean="0">
              <a:latin typeface="Bahnschrift Light Condensed" panose="020B0502040204020203" pitchFamily="34" charset="0"/>
            </a:rPr>
            <a:t> M5</a:t>
          </a:r>
          <a:endParaRPr lang="ru-RU" dirty="0">
            <a:latin typeface="Bahnschrift Light Condensed" panose="020B0502040204020203" pitchFamily="34" charset="0"/>
          </a:endParaRPr>
        </a:p>
      </dgm:t>
    </dgm:pt>
    <dgm:pt modelId="{E1735A6F-4521-4223-A2D6-D7FD8AB5A5F4}" type="parTrans" cxnId="{8BBEC3EC-342C-4477-AB1F-7DFCEB6786D9}">
      <dgm:prSet/>
      <dgm:spPr/>
      <dgm:t>
        <a:bodyPr/>
        <a:lstStyle/>
        <a:p>
          <a:endParaRPr lang="ru-RU"/>
        </a:p>
      </dgm:t>
    </dgm:pt>
    <dgm:pt modelId="{EDB1CEB1-A505-4789-B04E-FF98BD9E65F4}" type="sibTrans" cxnId="{8BBEC3EC-342C-4477-AB1F-7DFCEB6786D9}">
      <dgm:prSet/>
      <dgm:spPr/>
      <dgm:t>
        <a:bodyPr/>
        <a:lstStyle/>
        <a:p>
          <a:endParaRPr lang="ru-RU"/>
        </a:p>
      </dgm:t>
    </dgm:pt>
    <dgm:pt modelId="{DD5421BF-1A2F-4B9A-8DBF-E458BCFE8591}">
      <dgm:prSet phldrT="[Текст]"/>
      <dgm:spPr/>
      <dgm:t>
        <a:bodyPr/>
        <a:lstStyle/>
        <a:p>
          <a:r>
            <a:rPr lang="en-US" dirty="0" smtClean="0">
              <a:latin typeface="Bahnschrift Light Condensed" panose="020B0502040204020203" pitchFamily="34" charset="0"/>
            </a:rPr>
            <a:t>JAGUAR F-PACE</a:t>
          </a:r>
          <a:endParaRPr lang="ru-RU" dirty="0">
            <a:latin typeface="Bahnschrift Light Condensed" panose="020B0502040204020203" pitchFamily="34" charset="0"/>
          </a:endParaRPr>
        </a:p>
      </dgm:t>
    </dgm:pt>
    <dgm:pt modelId="{612F44F9-A017-4389-B8AF-EC4FFD0531F9}" type="parTrans" cxnId="{31EE76CC-218E-4D54-B62F-B867A6D8A62A}">
      <dgm:prSet/>
      <dgm:spPr/>
      <dgm:t>
        <a:bodyPr/>
        <a:lstStyle/>
        <a:p>
          <a:endParaRPr lang="ru-RU"/>
        </a:p>
      </dgm:t>
    </dgm:pt>
    <dgm:pt modelId="{AABC3F7B-E85E-4EFD-BC18-613BB9849F29}" type="sibTrans" cxnId="{31EE76CC-218E-4D54-B62F-B867A6D8A62A}">
      <dgm:prSet/>
      <dgm:spPr/>
      <dgm:t>
        <a:bodyPr/>
        <a:lstStyle/>
        <a:p>
          <a:endParaRPr lang="ru-RU"/>
        </a:p>
      </dgm:t>
    </dgm:pt>
    <dgm:pt modelId="{63E28C72-7915-43AD-A8D1-1D789F1FB674}" type="pres">
      <dgm:prSet presAssocID="{05633428-D8DB-4160-B009-CBB63EBC53BE}" presName="compositeShape" presStyleCnt="0">
        <dgm:presLayoutVars>
          <dgm:dir/>
          <dgm:resizeHandles/>
        </dgm:presLayoutVars>
      </dgm:prSet>
      <dgm:spPr/>
    </dgm:pt>
    <dgm:pt modelId="{EBEBFCA4-34A6-44A0-9968-71740B324A69}" type="pres">
      <dgm:prSet presAssocID="{05633428-D8DB-4160-B009-CBB63EBC53BE}" presName="pyramid" presStyleLbl="node1" presStyleIdx="0" presStyleCnt="1" custLinFactNeighborX="2955" custLinFactNeighborY="-7734"/>
      <dgm:spPr/>
      <dgm:t>
        <a:bodyPr/>
        <a:lstStyle/>
        <a:p>
          <a:endParaRPr lang="ru-RU"/>
        </a:p>
      </dgm:t>
    </dgm:pt>
    <dgm:pt modelId="{6461155A-8D05-49B1-9F61-3D8A68825760}" type="pres">
      <dgm:prSet presAssocID="{05633428-D8DB-4160-B009-CBB63EBC53BE}" presName="theList" presStyleCnt="0"/>
      <dgm:spPr/>
    </dgm:pt>
    <dgm:pt modelId="{F4196EB1-33EC-480F-A775-924677F635A7}" type="pres">
      <dgm:prSet presAssocID="{6D6FE902-F301-4E63-8C21-43697E21DE26}" presName="aNode" presStyleLbl="fgAcc1" presStyleIdx="0" presStyleCnt="3">
        <dgm:presLayoutVars>
          <dgm:bulletEnabled val="1"/>
        </dgm:presLayoutVars>
      </dgm:prSet>
      <dgm:spPr/>
      <dgm:t>
        <a:bodyPr/>
        <a:lstStyle/>
        <a:p>
          <a:endParaRPr lang="ru-RU"/>
        </a:p>
      </dgm:t>
    </dgm:pt>
    <dgm:pt modelId="{CDE06B28-EE0C-426E-92D7-AD69C1F2E488}" type="pres">
      <dgm:prSet presAssocID="{6D6FE902-F301-4E63-8C21-43697E21DE26}" presName="aSpace" presStyleCnt="0"/>
      <dgm:spPr/>
    </dgm:pt>
    <dgm:pt modelId="{C63B5A62-47DE-42D5-A310-B7FEB8E0F151}" type="pres">
      <dgm:prSet presAssocID="{3FDE1DFD-B529-4E4E-B5A5-6ABED0E15406}" presName="aNode" presStyleLbl="fgAcc1" presStyleIdx="1" presStyleCnt="3">
        <dgm:presLayoutVars>
          <dgm:bulletEnabled val="1"/>
        </dgm:presLayoutVars>
      </dgm:prSet>
      <dgm:spPr/>
      <dgm:t>
        <a:bodyPr/>
        <a:lstStyle/>
        <a:p>
          <a:endParaRPr lang="ru-RU"/>
        </a:p>
      </dgm:t>
    </dgm:pt>
    <dgm:pt modelId="{7DA6E38D-72AF-4AE4-BD9F-03240DDC0B15}" type="pres">
      <dgm:prSet presAssocID="{3FDE1DFD-B529-4E4E-B5A5-6ABED0E15406}" presName="aSpace" presStyleCnt="0"/>
      <dgm:spPr/>
    </dgm:pt>
    <dgm:pt modelId="{B43BF7FE-BB0A-43F2-B2B9-589662BE6E35}" type="pres">
      <dgm:prSet presAssocID="{DD5421BF-1A2F-4B9A-8DBF-E458BCFE8591}" presName="aNode" presStyleLbl="fgAcc1" presStyleIdx="2" presStyleCnt="3">
        <dgm:presLayoutVars>
          <dgm:bulletEnabled val="1"/>
        </dgm:presLayoutVars>
      </dgm:prSet>
      <dgm:spPr/>
      <dgm:t>
        <a:bodyPr/>
        <a:lstStyle/>
        <a:p>
          <a:endParaRPr lang="ru-RU"/>
        </a:p>
      </dgm:t>
    </dgm:pt>
    <dgm:pt modelId="{CDD4B68A-A9A1-40C0-8203-D157BD21316C}" type="pres">
      <dgm:prSet presAssocID="{DD5421BF-1A2F-4B9A-8DBF-E458BCFE8591}" presName="aSpace" presStyleCnt="0"/>
      <dgm:spPr/>
    </dgm:pt>
  </dgm:ptLst>
  <dgm:cxnLst>
    <dgm:cxn modelId="{8BBEC3EC-342C-4477-AB1F-7DFCEB6786D9}" srcId="{05633428-D8DB-4160-B009-CBB63EBC53BE}" destId="{3FDE1DFD-B529-4E4E-B5A5-6ABED0E15406}" srcOrd="1" destOrd="0" parTransId="{E1735A6F-4521-4223-A2D6-D7FD8AB5A5F4}" sibTransId="{EDB1CEB1-A505-4789-B04E-FF98BD9E65F4}"/>
    <dgm:cxn modelId="{55053456-4AD5-4FC3-825D-288B383A19D0}" type="presOf" srcId="{3FDE1DFD-B529-4E4E-B5A5-6ABED0E15406}" destId="{C63B5A62-47DE-42D5-A310-B7FEB8E0F151}" srcOrd="0" destOrd="0" presId="urn:microsoft.com/office/officeart/2005/8/layout/pyramid2"/>
    <dgm:cxn modelId="{E66EF693-F663-4A24-983E-811C3D335B63}" type="presOf" srcId="{05633428-D8DB-4160-B009-CBB63EBC53BE}" destId="{63E28C72-7915-43AD-A8D1-1D789F1FB674}" srcOrd="0" destOrd="0" presId="urn:microsoft.com/office/officeart/2005/8/layout/pyramid2"/>
    <dgm:cxn modelId="{10F1D2EA-0B19-4610-B102-EE45685CC7B2}" srcId="{05633428-D8DB-4160-B009-CBB63EBC53BE}" destId="{6D6FE902-F301-4E63-8C21-43697E21DE26}" srcOrd="0" destOrd="0" parTransId="{69FEB4D2-B055-4798-ADF1-A62FE9CE1506}" sibTransId="{1B92112C-9D6D-4794-9546-9DB107DDA6BE}"/>
    <dgm:cxn modelId="{1EF0B76E-0A2E-4832-B207-476B1DEA4C50}" type="presOf" srcId="{DD5421BF-1A2F-4B9A-8DBF-E458BCFE8591}" destId="{B43BF7FE-BB0A-43F2-B2B9-589662BE6E35}" srcOrd="0" destOrd="0" presId="urn:microsoft.com/office/officeart/2005/8/layout/pyramid2"/>
    <dgm:cxn modelId="{476D8522-3FD9-4462-BD93-6D335F6F3BB4}" type="presOf" srcId="{6D6FE902-F301-4E63-8C21-43697E21DE26}" destId="{F4196EB1-33EC-480F-A775-924677F635A7}" srcOrd="0" destOrd="0" presId="urn:microsoft.com/office/officeart/2005/8/layout/pyramid2"/>
    <dgm:cxn modelId="{31EE76CC-218E-4D54-B62F-B867A6D8A62A}" srcId="{05633428-D8DB-4160-B009-CBB63EBC53BE}" destId="{DD5421BF-1A2F-4B9A-8DBF-E458BCFE8591}" srcOrd="2" destOrd="0" parTransId="{612F44F9-A017-4389-B8AF-EC4FFD0531F9}" sibTransId="{AABC3F7B-E85E-4EFD-BC18-613BB9849F29}"/>
    <dgm:cxn modelId="{9ABAC9EA-3B67-40F5-B572-90B7E47A24D8}" type="presParOf" srcId="{63E28C72-7915-43AD-A8D1-1D789F1FB674}" destId="{EBEBFCA4-34A6-44A0-9968-71740B324A69}" srcOrd="0" destOrd="0" presId="urn:microsoft.com/office/officeart/2005/8/layout/pyramid2"/>
    <dgm:cxn modelId="{7C4867B6-F913-40FA-9111-79D3D27BA103}" type="presParOf" srcId="{63E28C72-7915-43AD-A8D1-1D789F1FB674}" destId="{6461155A-8D05-49B1-9F61-3D8A68825760}" srcOrd="1" destOrd="0" presId="urn:microsoft.com/office/officeart/2005/8/layout/pyramid2"/>
    <dgm:cxn modelId="{67821D7A-B478-4F63-AD6B-0E2D84AF3DFB}" type="presParOf" srcId="{6461155A-8D05-49B1-9F61-3D8A68825760}" destId="{F4196EB1-33EC-480F-A775-924677F635A7}" srcOrd="0" destOrd="0" presId="urn:microsoft.com/office/officeart/2005/8/layout/pyramid2"/>
    <dgm:cxn modelId="{C27083C7-D938-46F7-8FB8-6F7DABF01E3E}" type="presParOf" srcId="{6461155A-8D05-49B1-9F61-3D8A68825760}" destId="{CDE06B28-EE0C-426E-92D7-AD69C1F2E488}" srcOrd="1" destOrd="0" presId="urn:microsoft.com/office/officeart/2005/8/layout/pyramid2"/>
    <dgm:cxn modelId="{58F63382-5C50-4C95-91C9-496397FE2550}" type="presParOf" srcId="{6461155A-8D05-49B1-9F61-3D8A68825760}" destId="{C63B5A62-47DE-42D5-A310-B7FEB8E0F151}" srcOrd="2" destOrd="0" presId="urn:microsoft.com/office/officeart/2005/8/layout/pyramid2"/>
    <dgm:cxn modelId="{64C5F8F1-8BE6-4FC4-834D-7AA560821EF4}" type="presParOf" srcId="{6461155A-8D05-49B1-9F61-3D8A68825760}" destId="{7DA6E38D-72AF-4AE4-BD9F-03240DDC0B15}" srcOrd="3" destOrd="0" presId="urn:microsoft.com/office/officeart/2005/8/layout/pyramid2"/>
    <dgm:cxn modelId="{BFD9FD4C-5AEF-49A1-B0D1-6AA9FA7E6EA2}" type="presParOf" srcId="{6461155A-8D05-49B1-9F61-3D8A68825760}" destId="{B43BF7FE-BB0A-43F2-B2B9-589662BE6E35}" srcOrd="4" destOrd="0" presId="urn:microsoft.com/office/officeart/2005/8/layout/pyramid2"/>
    <dgm:cxn modelId="{0504BCED-F61E-4BE5-B31D-F13305606C72}" type="presParOf" srcId="{6461155A-8D05-49B1-9F61-3D8A68825760}" destId="{CDD4B68A-A9A1-40C0-8203-D157BD21316C}" srcOrd="5" destOrd="0" presId="urn:microsoft.com/office/officeart/2005/8/layout/pyramid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3343A8-1C40-4BEE-B3AC-4518A523C7C0}">
      <dsp:nvSpPr>
        <dsp:cNvPr id="0" name=""/>
        <dsp:cNvSpPr/>
      </dsp:nvSpPr>
      <dsp:spPr>
        <a:xfrm>
          <a:off x="3008" y="124929"/>
          <a:ext cx="3144075" cy="66560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ru-RU" sz="3800" kern="1200" dirty="0" smtClean="0">
              <a:latin typeface="Bahnschrift Light Condensed" panose="020B0502040204020203" pitchFamily="34" charset="0"/>
            </a:rPr>
            <a:t>Кража</a:t>
          </a:r>
          <a:endParaRPr lang="ru-RU" sz="3800" kern="1200" dirty="0">
            <a:latin typeface="Bahnschrift Light Condensed" panose="020B0502040204020203" pitchFamily="34" charset="0"/>
          </a:endParaRPr>
        </a:p>
      </dsp:txBody>
      <dsp:txXfrm>
        <a:off x="3008" y="124929"/>
        <a:ext cx="3144075" cy="665604"/>
      </dsp:txXfrm>
    </dsp:sp>
    <dsp:sp modelId="{8BFA63B6-EA76-46DD-A33E-0A3377E19A43}">
      <dsp:nvSpPr>
        <dsp:cNvPr id="0" name=""/>
        <dsp:cNvSpPr/>
      </dsp:nvSpPr>
      <dsp:spPr>
        <a:xfrm>
          <a:off x="317415" y="790534"/>
          <a:ext cx="316178" cy="729009"/>
        </a:xfrm>
        <a:custGeom>
          <a:avLst/>
          <a:gdLst/>
          <a:ahLst/>
          <a:cxnLst/>
          <a:rect l="0" t="0" r="0" b="0"/>
          <a:pathLst>
            <a:path>
              <a:moveTo>
                <a:pt x="0" y="0"/>
              </a:moveTo>
              <a:lnTo>
                <a:pt x="0" y="729009"/>
              </a:lnTo>
              <a:lnTo>
                <a:pt x="316178" y="72900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2CF53F-11ED-4882-A50B-C302207EF291}">
      <dsp:nvSpPr>
        <dsp:cNvPr id="0" name=""/>
        <dsp:cNvSpPr/>
      </dsp:nvSpPr>
      <dsp:spPr>
        <a:xfrm>
          <a:off x="633593" y="956942"/>
          <a:ext cx="4631169" cy="1125204"/>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ru-RU" sz="2100" kern="1200" dirty="0" smtClean="0">
              <a:latin typeface="Bahnschrift Light Condensed" panose="020B0502040204020203" pitchFamily="34" charset="0"/>
            </a:rPr>
            <a:t>Мотив может быть корыстным, либо иным (месть, напугать).</a:t>
          </a:r>
          <a:endParaRPr lang="ru-RU" sz="2100" kern="1200" dirty="0">
            <a:latin typeface="Bahnschrift Light Condensed" panose="020B0502040204020203" pitchFamily="34" charset="0"/>
          </a:endParaRPr>
        </a:p>
      </dsp:txBody>
      <dsp:txXfrm>
        <a:off x="633593" y="956942"/>
        <a:ext cx="4631169" cy="1125204"/>
      </dsp:txXfrm>
    </dsp:sp>
    <dsp:sp modelId="{B8125014-33D1-471F-B92F-34C7291F86ED}">
      <dsp:nvSpPr>
        <dsp:cNvPr id="0" name=""/>
        <dsp:cNvSpPr/>
      </dsp:nvSpPr>
      <dsp:spPr>
        <a:xfrm>
          <a:off x="317415" y="790534"/>
          <a:ext cx="284537" cy="2000727"/>
        </a:xfrm>
        <a:custGeom>
          <a:avLst/>
          <a:gdLst/>
          <a:ahLst/>
          <a:cxnLst/>
          <a:rect l="0" t="0" r="0" b="0"/>
          <a:pathLst>
            <a:path>
              <a:moveTo>
                <a:pt x="0" y="0"/>
              </a:moveTo>
              <a:lnTo>
                <a:pt x="0" y="2000727"/>
              </a:lnTo>
              <a:lnTo>
                <a:pt x="284537" y="200072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B63AC9-9B33-47F5-9FB4-2931E33BB954}">
      <dsp:nvSpPr>
        <dsp:cNvPr id="0" name=""/>
        <dsp:cNvSpPr/>
      </dsp:nvSpPr>
      <dsp:spPr>
        <a:xfrm>
          <a:off x="601953" y="2264368"/>
          <a:ext cx="4566653" cy="1053784"/>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ru-RU" sz="2100" kern="1200" dirty="0" smtClean="0">
              <a:latin typeface="Bahnschrift Light Condensed" panose="020B0502040204020203" pitchFamily="34" charset="0"/>
            </a:rPr>
            <a:t>Совершение может быть связано с нападением на собственника, то есть открытым .</a:t>
          </a:r>
          <a:endParaRPr lang="ru-RU" sz="2100" kern="1200" dirty="0">
            <a:latin typeface="Bahnschrift Light Condensed" panose="020B0502040204020203" pitchFamily="34" charset="0"/>
          </a:endParaRPr>
        </a:p>
      </dsp:txBody>
      <dsp:txXfrm>
        <a:off x="601953" y="2264368"/>
        <a:ext cx="4566653" cy="1053784"/>
      </dsp:txXfrm>
    </dsp:sp>
    <dsp:sp modelId="{43F7678C-CD53-4821-A099-AB7E27CEC10C}">
      <dsp:nvSpPr>
        <dsp:cNvPr id="0" name=""/>
        <dsp:cNvSpPr/>
      </dsp:nvSpPr>
      <dsp:spPr>
        <a:xfrm>
          <a:off x="317415" y="790534"/>
          <a:ext cx="316178" cy="3174187"/>
        </a:xfrm>
        <a:custGeom>
          <a:avLst/>
          <a:gdLst/>
          <a:ahLst/>
          <a:cxnLst/>
          <a:rect l="0" t="0" r="0" b="0"/>
          <a:pathLst>
            <a:path>
              <a:moveTo>
                <a:pt x="0" y="0"/>
              </a:moveTo>
              <a:lnTo>
                <a:pt x="0" y="3174187"/>
              </a:lnTo>
              <a:lnTo>
                <a:pt x="316178" y="317418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390424-FB32-4BD9-8234-46DE113B73E3}">
      <dsp:nvSpPr>
        <dsp:cNvPr id="0" name=""/>
        <dsp:cNvSpPr/>
      </dsp:nvSpPr>
      <dsp:spPr>
        <a:xfrm>
          <a:off x="633593" y="3468733"/>
          <a:ext cx="4525673" cy="991976"/>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ru-RU" sz="2100" kern="1200" dirty="0" smtClean="0">
              <a:latin typeface="Bahnschrift Light Condensed" panose="020B0502040204020203" pitchFamily="34" charset="0"/>
            </a:rPr>
            <a:t>Наказание назначается по статье 166 Уголовного кодекса</a:t>
          </a:r>
          <a:endParaRPr lang="ru-RU" sz="2100" kern="1200" dirty="0">
            <a:latin typeface="Bahnschrift Light Condensed" panose="020B0502040204020203" pitchFamily="34" charset="0"/>
          </a:endParaRPr>
        </a:p>
      </dsp:txBody>
      <dsp:txXfrm>
        <a:off x="633593" y="3468733"/>
        <a:ext cx="4525673" cy="991976"/>
      </dsp:txXfrm>
    </dsp:sp>
    <dsp:sp modelId="{2B97816C-4ED1-4E3F-BE62-64070163A6D7}">
      <dsp:nvSpPr>
        <dsp:cNvPr id="0" name=""/>
        <dsp:cNvSpPr/>
      </dsp:nvSpPr>
      <dsp:spPr>
        <a:xfrm>
          <a:off x="4986260" y="124936"/>
          <a:ext cx="3056522" cy="66560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ru-RU" sz="3800" kern="1200" dirty="0" smtClean="0">
              <a:latin typeface="Bahnschrift Light Condensed" panose="020B0502040204020203" pitchFamily="34" charset="0"/>
            </a:rPr>
            <a:t>Угон</a:t>
          </a:r>
          <a:endParaRPr lang="ru-RU" sz="3800" kern="1200" dirty="0">
            <a:latin typeface="Bahnschrift Light Condensed" panose="020B0502040204020203" pitchFamily="34" charset="0"/>
          </a:endParaRPr>
        </a:p>
      </dsp:txBody>
      <dsp:txXfrm>
        <a:off x="4986260" y="124936"/>
        <a:ext cx="3056522" cy="665604"/>
      </dsp:txXfrm>
    </dsp:sp>
    <dsp:sp modelId="{59470628-75B6-4509-850D-9FC3796E96CE}">
      <dsp:nvSpPr>
        <dsp:cNvPr id="0" name=""/>
        <dsp:cNvSpPr/>
      </dsp:nvSpPr>
      <dsp:spPr>
        <a:xfrm>
          <a:off x="5291913" y="790540"/>
          <a:ext cx="305652" cy="768050"/>
        </a:xfrm>
        <a:custGeom>
          <a:avLst/>
          <a:gdLst/>
          <a:ahLst/>
          <a:cxnLst/>
          <a:rect l="0" t="0" r="0" b="0"/>
          <a:pathLst>
            <a:path>
              <a:moveTo>
                <a:pt x="0" y="0"/>
              </a:moveTo>
              <a:lnTo>
                <a:pt x="0" y="768050"/>
              </a:lnTo>
              <a:lnTo>
                <a:pt x="305652" y="76805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368258-D20D-4CDE-A51E-44250017F57F}">
      <dsp:nvSpPr>
        <dsp:cNvPr id="0" name=""/>
        <dsp:cNvSpPr/>
      </dsp:nvSpPr>
      <dsp:spPr>
        <a:xfrm>
          <a:off x="5597565" y="956942"/>
          <a:ext cx="5032576" cy="120329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ru-RU" sz="2100" kern="1200" dirty="0" smtClean="0">
              <a:latin typeface="Bahnschrift Light Condensed" panose="020B0502040204020203" pitchFamily="34" charset="0"/>
            </a:rPr>
            <a:t>Мотив – исключительно корыстный, цель – изъятие транспортного средства и обращения его в свою пользу.</a:t>
          </a:r>
          <a:endParaRPr lang="ru-RU" sz="2100" kern="1200" dirty="0">
            <a:latin typeface="Bahnschrift Light Condensed" panose="020B0502040204020203" pitchFamily="34" charset="0"/>
          </a:endParaRPr>
        </a:p>
      </dsp:txBody>
      <dsp:txXfrm>
        <a:off x="5597565" y="956942"/>
        <a:ext cx="5032576" cy="1203299"/>
      </dsp:txXfrm>
    </dsp:sp>
    <dsp:sp modelId="{8AB4253F-217A-4EED-9CDE-D2B48FE9F9EE}">
      <dsp:nvSpPr>
        <dsp:cNvPr id="0" name=""/>
        <dsp:cNvSpPr/>
      </dsp:nvSpPr>
      <dsp:spPr>
        <a:xfrm>
          <a:off x="5291913" y="790540"/>
          <a:ext cx="305652" cy="2029291"/>
        </a:xfrm>
        <a:custGeom>
          <a:avLst/>
          <a:gdLst/>
          <a:ahLst/>
          <a:cxnLst/>
          <a:rect l="0" t="0" r="0" b="0"/>
          <a:pathLst>
            <a:path>
              <a:moveTo>
                <a:pt x="0" y="0"/>
              </a:moveTo>
              <a:lnTo>
                <a:pt x="0" y="2029291"/>
              </a:lnTo>
              <a:lnTo>
                <a:pt x="305652" y="202929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DC17BB-B967-4FE9-A5B0-EE794FC51326}">
      <dsp:nvSpPr>
        <dsp:cNvPr id="0" name=""/>
        <dsp:cNvSpPr/>
      </dsp:nvSpPr>
      <dsp:spPr>
        <a:xfrm>
          <a:off x="5597565" y="2326642"/>
          <a:ext cx="5068167" cy="98637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ru-RU" sz="2100" kern="1200" dirty="0" smtClean="0">
              <a:latin typeface="Bahnschrift Light Condensed" panose="020B0502040204020203" pitchFamily="34" charset="0"/>
            </a:rPr>
            <a:t>Только тайное завладение, когда собственник машины не догадывается о совершении преступления</a:t>
          </a:r>
          <a:endParaRPr lang="ru-RU" sz="2100" kern="1200" dirty="0">
            <a:latin typeface="Bahnschrift Light Condensed" panose="020B0502040204020203" pitchFamily="34" charset="0"/>
          </a:endParaRPr>
        </a:p>
      </dsp:txBody>
      <dsp:txXfrm>
        <a:off x="5597565" y="2326642"/>
        <a:ext cx="5068167" cy="986379"/>
      </dsp:txXfrm>
    </dsp:sp>
    <dsp:sp modelId="{F366EF21-3689-4185-AFD0-E1081B1E19DD}">
      <dsp:nvSpPr>
        <dsp:cNvPr id="0" name=""/>
        <dsp:cNvSpPr/>
      </dsp:nvSpPr>
      <dsp:spPr>
        <a:xfrm>
          <a:off x="5291913" y="790540"/>
          <a:ext cx="305652" cy="3154339"/>
        </a:xfrm>
        <a:custGeom>
          <a:avLst/>
          <a:gdLst/>
          <a:ahLst/>
          <a:cxnLst/>
          <a:rect l="0" t="0" r="0" b="0"/>
          <a:pathLst>
            <a:path>
              <a:moveTo>
                <a:pt x="0" y="0"/>
              </a:moveTo>
              <a:lnTo>
                <a:pt x="0" y="3154339"/>
              </a:lnTo>
              <a:lnTo>
                <a:pt x="305652" y="315433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42F5F3-4C69-46A3-9070-58759029FBD0}">
      <dsp:nvSpPr>
        <dsp:cNvPr id="0" name=""/>
        <dsp:cNvSpPr/>
      </dsp:nvSpPr>
      <dsp:spPr>
        <a:xfrm>
          <a:off x="5597565" y="3479423"/>
          <a:ext cx="5052267" cy="930914"/>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ru-RU" sz="2100" kern="1200" dirty="0" smtClean="0">
              <a:latin typeface="Bahnschrift Light Condensed" panose="020B0502040204020203" pitchFamily="34" charset="0"/>
            </a:rPr>
            <a:t>Привлечение к ответственности происходить по статье 158 УК России</a:t>
          </a:r>
          <a:endParaRPr lang="ru-RU" sz="2100" kern="1200" dirty="0">
            <a:latin typeface="Bahnschrift Light Condensed" panose="020B0502040204020203" pitchFamily="34" charset="0"/>
          </a:endParaRPr>
        </a:p>
      </dsp:txBody>
      <dsp:txXfrm>
        <a:off x="5597565" y="3479423"/>
        <a:ext cx="5052267" cy="93091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EBFCA4-34A6-44A0-9968-71740B324A69}">
      <dsp:nvSpPr>
        <dsp:cNvPr id="0" name=""/>
        <dsp:cNvSpPr/>
      </dsp:nvSpPr>
      <dsp:spPr>
        <a:xfrm>
          <a:off x="264251" y="0"/>
          <a:ext cx="3352801" cy="3352801"/>
        </a:xfrm>
        <a:prstGeom prst="triangle">
          <a:avLst/>
        </a:prstGeom>
        <a:solidFill>
          <a:schemeClr val="accent1">
            <a:shade val="80000"/>
            <a:hueOff val="0"/>
            <a:satOff val="0"/>
            <a:lumOff val="0"/>
            <a:alphaOff val="0"/>
          </a:schemeClr>
        </a:solidFill>
        <a:ln>
          <a:noFill/>
        </a:ln>
        <a:effectLst>
          <a:reflection blurRad="12700" stA="26000" endPos="32000" dist="12700" dir="5400000" sy="-100000" rotWithShape="0"/>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4196EB1-33EC-480F-A775-924677F635A7}">
      <dsp:nvSpPr>
        <dsp:cNvPr id="0" name=""/>
        <dsp:cNvSpPr/>
      </dsp:nvSpPr>
      <dsp:spPr>
        <a:xfrm>
          <a:off x="1940651" y="337080"/>
          <a:ext cx="2179320" cy="793670"/>
        </a:xfrm>
        <a:prstGeom prst="roundRect">
          <a:avLst/>
        </a:prstGeom>
        <a:solidFill>
          <a:schemeClr val="lt1">
            <a:alpha val="90000"/>
            <a:hueOff val="0"/>
            <a:satOff val="0"/>
            <a:lumOff val="0"/>
            <a:alphaOff val="0"/>
          </a:schemeClr>
        </a:solidFill>
        <a:ln>
          <a:noFill/>
        </a:ln>
        <a:effectLst>
          <a:reflection blurRad="12700" stA="26000" endPos="32000" dist="12700" dir="5400000" sy="-100000" rotWithShape="0"/>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latin typeface="Bahnschrift Light Condensed" panose="020B0502040204020203" pitchFamily="34" charset="0"/>
            </a:rPr>
            <a:t>GAZ M21</a:t>
          </a:r>
          <a:endParaRPr lang="ru-RU" sz="3300" kern="1200" dirty="0">
            <a:latin typeface="Bahnschrift Light Condensed" panose="020B0502040204020203" pitchFamily="34" charset="0"/>
          </a:endParaRPr>
        </a:p>
      </dsp:txBody>
      <dsp:txXfrm>
        <a:off x="1940651" y="337080"/>
        <a:ext cx="2179320" cy="793670"/>
      </dsp:txXfrm>
    </dsp:sp>
    <dsp:sp modelId="{C63B5A62-47DE-42D5-A310-B7FEB8E0F151}">
      <dsp:nvSpPr>
        <dsp:cNvPr id="0" name=""/>
        <dsp:cNvSpPr/>
      </dsp:nvSpPr>
      <dsp:spPr>
        <a:xfrm>
          <a:off x="1940651" y="1229960"/>
          <a:ext cx="2179320" cy="793670"/>
        </a:xfrm>
        <a:prstGeom prst="roundRect">
          <a:avLst/>
        </a:prstGeom>
        <a:solidFill>
          <a:schemeClr val="lt1">
            <a:alpha val="90000"/>
            <a:hueOff val="0"/>
            <a:satOff val="0"/>
            <a:lumOff val="0"/>
            <a:alphaOff val="0"/>
          </a:schemeClr>
        </a:solidFill>
        <a:ln>
          <a:noFill/>
        </a:ln>
        <a:effectLst>
          <a:reflection blurRad="12700" stA="26000" endPos="32000" dist="12700" dir="5400000" sy="-100000" rotWithShape="0"/>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latin typeface="Bahnschrift Light Condensed" panose="020B0502040204020203" pitchFamily="34" charset="0"/>
            </a:rPr>
            <a:t>NISSAN GT-R</a:t>
          </a:r>
          <a:endParaRPr lang="ru-RU" sz="3300" kern="1200" dirty="0">
            <a:latin typeface="Bahnschrift Light Condensed" panose="020B0502040204020203" pitchFamily="34" charset="0"/>
          </a:endParaRPr>
        </a:p>
      </dsp:txBody>
      <dsp:txXfrm>
        <a:off x="1940651" y="1229960"/>
        <a:ext cx="2179320" cy="793670"/>
      </dsp:txXfrm>
    </dsp:sp>
    <dsp:sp modelId="{B43BF7FE-BB0A-43F2-B2B9-589662BE6E35}">
      <dsp:nvSpPr>
        <dsp:cNvPr id="0" name=""/>
        <dsp:cNvSpPr/>
      </dsp:nvSpPr>
      <dsp:spPr>
        <a:xfrm>
          <a:off x="1940651" y="2122840"/>
          <a:ext cx="2179320" cy="793670"/>
        </a:xfrm>
        <a:prstGeom prst="roundRect">
          <a:avLst/>
        </a:prstGeom>
        <a:solidFill>
          <a:schemeClr val="lt1">
            <a:alpha val="90000"/>
            <a:hueOff val="0"/>
            <a:satOff val="0"/>
            <a:lumOff val="0"/>
            <a:alphaOff val="0"/>
          </a:schemeClr>
        </a:solidFill>
        <a:ln>
          <a:noFill/>
        </a:ln>
        <a:effectLst>
          <a:reflection blurRad="12700" stA="26000" endPos="32000" dist="12700" dir="5400000" sy="-100000" rotWithShape="0"/>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latin typeface="Bahnschrift Light Condensed" panose="020B0502040204020203" pitchFamily="34" charset="0"/>
            </a:rPr>
            <a:t>GENESIS G80</a:t>
          </a:r>
          <a:endParaRPr lang="ru-RU" sz="3300" kern="1200" dirty="0">
            <a:latin typeface="Bahnschrift Light Condensed" panose="020B0502040204020203" pitchFamily="34" charset="0"/>
          </a:endParaRPr>
        </a:p>
      </dsp:txBody>
      <dsp:txXfrm>
        <a:off x="1940651" y="2122840"/>
        <a:ext cx="2179320" cy="79367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EBFCA4-34A6-44A0-9968-71740B324A69}">
      <dsp:nvSpPr>
        <dsp:cNvPr id="0" name=""/>
        <dsp:cNvSpPr/>
      </dsp:nvSpPr>
      <dsp:spPr>
        <a:xfrm>
          <a:off x="363326" y="0"/>
          <a:ext cx="3352801" cy="3352801"/>
        </a:xfrm>
        <a:prstGeom prst="triangle">
          <a:avLst/>
        </a:prstGeom>
        <a:solidFill>
          <a:schemeClr val="accent1">
            <a:shade val="80000"/>
            <a:hueOff val="0"/>
            <a:satOff val="0"/>
            <a:lumOff val="0"/>
            <a:alphaOff val="0"/>
          </a:schemeClr>
        </a:solidFill>
        <a:ln>
          <a:noFill/>
        </a:ln>
        <a:effectLst>
          <a:reflection blurRad="12700" stA="26000" endPos="32000" dist="12700" dir="5400000" sy="-100000" rotWithShape="0"/>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4196EB1-33EC-480F-A775-924677F635A7}">
      <dsp:nvSpPr>
        <dsp:cNvPr id="0" name=""/>
        <dsp:cNvSpPr/>
      </dsp:nvSpPr>
      <dsp:spPr>
        <a:xfrm>
          <a:off x="1940651" y="337080"/>
          <a:ext cx="2179320" cy="793670"/>
        </a:xfrm>
        <a:prstGeom prst="roundRect">
          <a:avLst/>
        </a:prstGeom>
        <a:solidFill>
          <a:schemeClr val="lt1">
            <a:alpha val="90000"/>
            <a:hueOff val="0"/>
            <a:satOff val="0"/>
            <a:lumOff val="0"/>
            <a:alphaOff val="0"/>
          </a:schemeClr>
        </a:solidFill>
        <a:ln>
          <a:noFill/>
        </a:ln>
        <a:effectLst>
          <a:reflection blurRad="12700" stA="26000" endPos="32000" dist="12700" dir="5400000" sy="-100000" rotWithShape="0"/>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Bahnschrift Light Condensed" panose="020B0502040204020203" pitchFamily="34" charset="0"/>
            </a:rPr>
            <a:t>LEXUS LX</a:t>
          </a:r>
          <a:endParaRPr lang="ru-RU" sz="2900" kern="1200" dirty="0">
            <a:latin typeface="Bahnschrift Light Condensed" panose="020B0502040204020203" pitchFamily="34" charset="0"/>
          </a:endParaRPr>
        </a:p>
      </dsp:txBody>
      <dsp:txXfrm>
        <a:off x="1940651" y="337080"/>
        <a:ext cx="2179320" cy="793670"/>
      </dsp:txXfrm>
    </dsp:sp>
    <dsp:sp modelId="{C63B5A62-47DE-42D5-A310-B7FEB8E0F151}">
      <dsp:nvSpPr>
        <dsp:cNvPr id="0" name=""/>
        <dsp:cNvSpPr/>
      </dsp:nvSpPr>
      <dsp:spPr>
        <a:xfrm>
          <a:off x="1940651" y="1229960"/>
          <a:ext cx="2179320" cy="793670"/>
        </a:xfrm>
        <a:prstGeom prst="roundRect">
          <a:avLst/>
        </a:prstGeom>
        <a:solidFill>
          <a:schemeClr val="lt1">
            <a:alpha val="90000"/>
            <a:hueOff val="0"/>
            <a:satOff val="0"/>
            <a:lumOff val="0"/>
            <a:alphaOff val="0"/>
          </a:schemeClr>
        </a:solidFill>
        <a:ln>
          <a:noFill/>
        </a:ln>
        <a:effectLst>
          <a:reflection blurRad="12700" stA="26000" endPos="32000" dist="12700" dir="5400000" sy="-100000" rotWithShape="0"/>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Bahnschrift Light Condensed" panose="020B0502040204020203" pitchFamily="34" charset="0"/>
            </a:rPr>
            <a:t>BMW</a:t>
          </a:r>
          <a:r>
            <a:rPr lang="en-US" sz="2900" kern="1200" baseline="0" dirty="0" smtClean="0">
              <a:latin typeface="Bahnschrift Light Condensed" panose="020B0502040204020203" pitchFamily="34" charset="0"/>
            </a:rPr>
            <a:t> M5</a:t>
          </a:r>
          <a:endParaRPr lang="ru-RU" sz="2900" kern="1200" dirty="0">
            <a:latin typeface="Bahnschrift Light Condensed" panose="020B0502040204020203" pitchFamily="34" charset="0"/>
          </a:endParaRPr>
        </a:p>
      </dsp:txBody>
      <dsp:txXfrm>
        <a:off x="1940651" y="1229960"/>
        <a:ext cx="2179320" cy="793670"/>
      </dsp:txXfrm>
    </dsp:sp>
    <dsp:sp modelId="{B43BF7FE-BB0A-43F2-B2B9-589662BE6E35}">
      <dsp:nvSpPr>
        <dsp:cNvPr id="0" name=""/>
        <dsp:cNvSpPr/>
      </dsp:nvSpPr>
      <dsp:spPr>
        <a:xfrm>
          <a:off x="1940651" y="2122840"/>
          <a:ext cx="2179320" cy="793670"/>
        </a:xfrm>
        <a:prstGeom prst="roundRect">
          <a:avLst/>
        </a:prstGeom>
        <a:solidFill>
          <a:schemeClr val="lt1">
            <a:alpha val="90000"/>
            <a:hueOff val="0"/>
            <a:satOff val="0"/>
            <a:lumOff val="0"/>
            <a:alphaOff val="0"/>
          </a:schemeClr>
        </a:solidFill>
        <a:ln>
          <a:noFill/>
        </a:ln>
        <a:effectLst>
          <a:reflection blurRad="12700" stA="26000" endPos="32000" dist="12700" dir="5400000" sy="-100000" rotWithShape="0"/>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Bahnschrift Light Condensed" panose="020B0502040204020203" pitchFamily="34" charset="0"/>
            </a:rPr>
            <a:t>JAGUAR F-PACE</a:t>
          </a:r>
          <a:endParaRPr lang="ru-RU" sz="2900" kern="1200" dirty="0">
            <a:latin typeface="Bahnschrift Light Condensed" panose="020B0502040204020203" pitchFamily="34" charset="0"/>
          </a:endParaRPr>
        </a:p>
      </dsp:txBody>
      <dsp:txXfrm>
        <a:off x="1940651" y="2122840"/>
        <a:ext cx="2179320" cy="7936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11F0F31-F0A8-49F3-A63A-049CF08295DB}" type="datetimeFigureOut">
              <a:rPr lang="ru-RU" smtClean="0"/>
              <a:pPr/>
              <a:t>27.01.2020</a:t>
            </a:fld>
            <a:endParaRPr lang="ru-RU"/>
          </a:p>
        </p:txBody>
      </p:sp>
      <p:sp>
        <p:nvSpPr>
          <p:cNvPr id="5" name="Footer Placeholder 4"/>
          <p:cNvSpPr>
            <a:spLocks noGrp="1"/>
          </p:cNvSpPr>
          <p:nvPr>
            <p:ph type="ftr" sz="quarter" idx="11"/>
          </p:nvPr>
        </p:nvSpPr>
        <p:spPr>
          <a:xfrm>
            <a:off x="5332412" y="5883275"/>
            <a:ext cx="4324044" cy="365125"/>
          </a:xfrm>
        </p:spPr>
        <p:txBody>
          <a:bodyPr/>
          <a:lstStyle/>
          <a:p>
            <a:endParaRPr lang="ru-RU"/>
          </a:p>
        </p:txBody>
      </p:sp>
      <p:sp>
        <p:nvSpPr>
          <p:cNvPr id="6" name="Slide Number Placeholder 5"/>
          <p:cNvSpPr>
            <a:spLocks noGrp="1"/>
          </p:cNvSpPr>
          <p:nvPr>
            <p:ph type="sldNum" sz="quarter" idx="12"/>
          </p:nvPr>
        </p:nvSpPr>
        <p:spPr/>
        <p:txBody>
          <a:bodyPr/>
          <a:lstStyle/>
          <a:p>
            <a:fld id="{BC2D791C-54C9-4867-A114-9C72100A0C52}" type="slidenum">
              <a:rPr lang="ru-RU" smtClean="0"/>
              <a:pPr/>
              <a:t>‹#›</a:t>
            </a:fld>
            <a:endParaRPr lang="ru-RU"/>
          </a:p>
        </p:txBody>
      </p:sp>
    </p:spTree>
    <p:extLst>
      <p:ext uri="{BB962C8B-B14F-4D97-AF65-F5344CB8AC3E}">
        <p14:creationId xmlns:p14="http://schemas.microsoft.com/office/powerpoint/2010/main" xmlns="" val="1888380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11F0F31-F0A8-49F3-A63A-049CF08295DB}" type="datetimeFigureOut">
              <a:rPr lang="ru-RU" smtClean="0"/>
              <a:pPr/>
              <a:t>27.01.2020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C2D791C-54C9-4867-A114-9C72100A0C52}" type="slidenum">
              <a:rPr lang="ru-RU" smtClean="0"/>
              <a:pPr/>
              <a:t>‹#›</a:t>
            </a:fld>
            <a:endParaRPr lang="ru-RU"/>
          </a:p>
        </p:txBody>
      </p:sp>
    </p:spTree>
    <p:extLst>
      <p:ext uri="{BB962C8B-B14F-4D97-AF65-F5344CB8AC3E}">
        <p14:creationId xmlns:p14="http://schemas.microsoft.com/office/powerpoint/2010/main" xmlns="" val="507050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11F0F31-F0A8-49F3-A63A-049CF08295DB}" type="datetimeFigureOut">
              <a:rPr lang="ru-RU" smtClean="0"/>
              <a:pPr/>
              <a:t>27.01.2020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C2D791C-54C9-4867-A114-9C72100A0C52}" type="slidenum">
              <a:rPr lang="ru-RU" smtClean="0"/>
              <a:pPr/>
              <a:t>‹#›</a:t>
            </a:fld>
            <a:endParaRPr lang="ru-RU"/>
          </a:p>
        </p:txBody>
      </p:sp>
    </p:spTree>
    <p:extLst>
      <p:ext uri="{BB962C8B-B14F-4D97-AF65-F5344CB8AC3E}">
        <p14:creationId xmlns:p14="http://schemas.microsoft.com/office/powerpoint/2010/main" xmlns="" val="1507482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11F0F31-F0A8-49F3-A63A-049CF08295DB}" type="datetimeFigureOut">
              <a:rPr lang="ru-RU" smtClean="0"/>
              <a:pPr/>
              <a:t>27.01.2020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C2D791C-54C9-4867-A114-9C72100A0C52}" type="slidenum">
              <a:rPr lang="ru-RU" smtClean="0"/>
              <a:pPr/>
              <a:t>‹#›</a:t>
            </a:fld>
            <a:endParaRPr lang="ru-RU"/>
          </a:p>
        </p:txBody>
      </p:sp>
    </p:spTree>
    <p:extLst>
      <p:ext uri="{BB962C8B-B14F-4D97-AF65-F5344CB8AC3E}">
        <p14:creationId xmlns:p14="http://schemas.microsoft.com/office/powerpoint/2010/main" xmlns="" val="1320145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11F0F31-F0A8-49F3-A63A-049CF08295DB}" type="datetimeFigureOut">
              <a:rPr lang="ru-RU" smtClean="0"/>
              <a:pPr/>
              <a:t>27.01.2020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C2D791C-54C9-4867-A114-9C72100A0C52}" type="slidenum">
              <a:rPr lang="ru-RU" smtClean="0"/>
              <a:pPr/>
              <a:t>‹#›</a:t>
            </a:fld>
            <a:endParaRPr lang="ru-RU"/>
          </a:p>
        </p:txBody>
      </p:sp>
    </p:spTree>
    <p:extLst>
      <p:ext uri="{BB962C8B-B14F-4D97-AF65-F5344CB8AC3E}">
        <p14:creationId xmlns:p14="http://schemas.microsoft.com/office/powerpoint/2010/main" xmlns="" val="2663374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11F0F31-F0A8-49F3-A63A-049CF08295DB}" type="datetimeFigureOut">
              <a:rPr lang="ru-RU" smtClean="0"/>
              <a:pPr/>
              <a:t>27.01.2020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C2D791C-54C9-4867-A114-9C72100A0C52}" type="slidenum">
              <a:rPr lang="ru-RU" smtClean="0"/>
              <a:pPr/>
              <a:t>‹#›</a:t>
            </a:fld>
            <a:endParaRPr lang="ru-RU"/>
          </a:p>
        </p:txBody>
      </p:sp>
    </p:spTree>
    <p:extLst>
      <p:ext uri="{BB962C8B-B14F-4D97-AF65-F5344CB8AC3E}">
        <p14:creationId xmlns:p14="http://schemas.microsoft.com/office/powerpoint/2010/main" xmlns="" val="906876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11F0F31-F0A8-49F3-A63A-049CF08295DB}" type="datetimeFigureOut">
              <a:rPr lang="ru-RU" smtClean="0"/>
              <a:pPr/>
              <a:t>27.01.2020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C2D791C-54C9-4867-A114-9C72100A0C52}" type="slidenum">
              <a:rPr lang="ru-RU" smtClean="0"/>
              <a:pPr/>
              <a:t>‹#›</a:t>
            </a:fld>
            <a:endParaRPr lang="ru-RU"/>
          </a:p>
        </p:txBody>
      </p:sp>
    </p:spTree>
    <p:extLst>
      <p:ext uri="{BB962C8B-B14F-4D97-AF65-F5344CB8AC3E}">
        <p14:creationId xmlns:p14="http://schemas.microsoft.com/office/powerpoint/2010/main" xmlns="" val="3417530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11F0F31-F0A8-49F3-A63A-049CF08295DB}" type="datetimeFigureOut">
              <a:rPr lang="ru-RU" smtClean="0"/>
              <a:pPr/>
              <a:t>27.01.2020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C2D791C-54C9-4867-A114-9C72100A0C52}" type="slidenum">
              <a:rPr lang="ru-RU" smtClean="0"/>
              <a:pPr/>
              <a:t>‹#›</a:t>
            </a:fld>
            <a:endParaRPr lang="ru-RU"/>
          </a:p>
        </p:txBody>
      </p:sp>
    </p:spTree>
    <p:extLst>
      <p:ext uri="{BB962C8B-B14F-4D97-AF65-F5344CB8AC3E}">
        <p14:creationId xmlns:p14="http://schemas.microsoft.com/office/powerpoint/2010/main" xmlns="" val="3707218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11F0F31-F0A8-49F3-A63A-049CF08295DB}" type="datetimeFigureOut">
              <a:rPr lang="ru-RU" smtClean="0"/>
              <a:pPr/>
              <a:t>27.01.2020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C2D791C-54C9-4867-A114-9C72100A0C52}" type="slidenum">
              <a:rPr lang="ru-RU" smtClean="0"/>
              <a:pPr/>
              <a:t>‹#›</a:t>
            </a:fld>
            <a:endParaRPr lang="ru-RU"/>
          </a:p>
        </p:txBody>
      </p:sp>
    </p:spTree>
    <p:extLst>
      <p:ext uri="{BB962C8B-B14F-4D97-AF65-F5344CB8AC3E}">
        <p14:creationId xmlns:p14="http://schemas.microsoft.com/office/powerpoint/2010/main" xmlns="" val="365727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11F0F31-F0A8-49F3-A63A-049CF08295DB}" type="datetimeFigureOut">
              <a:rPr lang="ru-RU" smtClean="0"/>
              <a:pPr/>
              <a:t>27.01.2020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951856" y="5867131"/>
            <a:ext cx="551167" cy="365125"/>
          </a:xfrm>
        </p:spPr>
        <p:txBody>
          <a:bodyPr/>
          <a:lstStyle/>
          <a:p>
            <a:fld id="{BC2D791C-54C9-4867-A114-9C72100A0C52}" type="slidenum">
              <a:rPr lang="ru-RU" smtClean="0"/>
              <a:pPr/>
              <a:t>‹#›</a:t>
            </a:fld>
            <a:endParaRPr lang="ru-RU"/>
          </a:p>
        </p:txBody>
      </p:sp>
    </p:spTree>
    <p:extLst>
      <p:ext uri="{BB962C8B-B14F-4D97-AF65-F5344CB8AC3E}">
        <p14:creationId xmlns:p14="http://schemas.microsoft.com/office/powerpoint/2010/main" xmlns="" val="336240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11F0F31-F0A8-49F3-A63A-049CF08295DB}" type="datetimeFigureOut">
              <a:rPr lang="ru-RU" smtClean="0"/>
              <a:pPr/>
              <a:t>27.01.2020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C2D791C-54C9-4867-A114-9C72100A0C52}" type="slidenum">
              <a:rPr lang="ru-RU" smtClean="0"/>
              <a:pPr/>
              <a:t>‹#›</a:t>
            </a:fld>
            <a:endParaRPr lang="ru-RU"/>
          </a:p>
        </p:txBody>
      </p:sp>
    </p:spTree>
    <p:extLst>
      <p:ext uri="{BB962C8B-B14F-4D97-AF65-F5344CB8AC3E}">
        <p14:creationId xmlns:p14="http://schemas.microsoft.com/office/powerpoint/2010/main" xmlns="" val="1310370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11F0F31-F0A8-49F3-A63A-049CF08295DB}" type="datetimeFigureOut">
              <a:rPr lang="ru-RU" smtClean="0"/>
              <a:pPr/>
              <a:t>27.01.2020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C2D791C-54C9-4867-A114-9C72100A0C52}" type="slidenum">
              <a:rPr lang="ru-RU" smtClean="0"/>
              <a:pPr/>
              <a:t>‹#›</a:t>
            </a:fld>
            <a:endParaRPr lang="ru-RU"/>
          </a:p>
        </p:txBody>
      </p:sp>
    </p:spTree>
    <p:extLst>
      <p:ext uri="{BB962C8B-B14F-4D97-AF65-F5344CB8AC3E}">
        <p14:creationId xmlns:p14="http://schemas.microsoft.com/office/powerpoint/2010/main" xmlns="" val="2159490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11F0F31-F0A8-49F3-A63A-049CF08295DB}" type="datetimeFigureOut">
              <a:rPr lang="ru-RU" smtClean="0"/>
              <a:pPr/>
              <a:t>27.01.2020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C2D791C-54C9-4867-A114-9C72100A0C52}" type="slidenum">
              <a:rPr lang="ru-RU" smtClean="0"/>
              <a:pPr/>
              <a:t>‹#›</a:t>
            </a:fld>
            <a:endParaRPr lang="ru-RU"/>
          </a:p>
        </p:txBody>
      </p:sp>
    </p:spTree>
    <p:extLst>
      <p:ext uri="{BB962C8B-B14F-4D97-AF65-F5344CB8AC3E}">
        <p14:creationId xmlns:p14="http://schemas.microsoft.com/office/powerpoint/2010/main" xmlns="" val="1292506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11F0F31-F0A8-49F3-A63A-049CF08295DB}" type="datetimeFigureOut">
              <a:rPr lang="ru-RU" smtClean="0"/>
              <a:pPr/>
              <a:t>27.01.2020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C2D791C-54C9-4867-A114-9C72100A0C52}" type="slidenum">
              <a:rPr lang="ru-RU" smtClean="0"/>
              <a:pPr/>
              <a:t>‹#›</a:t>
            </a:fld>
            <a:endParaRPr lang="ru-RU"/>
          </a:p>
        </p:txBody>
      </p:sp>
    </p:spTree>
    <p:extLst>
      <p:ext uri="{BB962C8B-B14F-4D97-AF65-F5344CB8AC3E}">
        <p14:creationId xmlns:p14="http://schemas.microsoft.com/office/powerpoint/2010/main" xmlns="" val="305271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F0F31-F0A8-49F3-A63A-049CF08295DB}" type="datetimeFigureOut">
              <a:rPr lang="ru-RU" smtClean="0"/>
              <a:pPr/>
              <a:t>27.01.2020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C2D791C-54C9-4867-A114-9C72100A0C52}" type="slidenum">
              <a:rPr lang="ru-RU" smtClean="0"/>
              <a:pPr/>
              <a:t>‹#›</a:t>
            </a:fld>
            <a:endParaRPr lang="ru-RU"/>
          </a:p>
        </p:txBody>
      </p:sp>
    </p:spTree>
    <p:extLst>
      <p:ext uri="{BB962C8B-B14F-4D97-AF65-F5344CB8AC3E}">
        <p14:creationId xmlns:p14="http://schemas.microsoft.com/office/powerpoint/2010/main" xmlns="" val="2574408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11F0F31-F0A8-49F3-A63A-049CF08295DB}" type="datetimeFigureOut">
              <a:rPr lang="ru-RU" smtClean="0"/>
              <a:pPr/>
              <a:t>27.01.2020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C2D791C-54C9-4867-A114-9C72100A0C52}" type="slidenum">
              <a:rPr lang="ru-RU" smtClean="0"/>
              <a:pPr/>
              <a:t>‹#›</a:t>
            </a:fld>
            <a:endParaRPr lang="ru-RU"/>
          </a:p>
        </p:txBody>
      </p:sp>
    </p:spTree>
    <p:extLst>
      <p:ext uri="{BB962C8B-B14F-4D97-AF65-F5344CB8AC3E}">
        <p14:creationId xmlns:p14="http://schemas.microsoft.com/office/powerpoint/2010/main" xmlns="" val="2784250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11F0F31-F0A8-49F3-A63A-049CF08295DB}" type="datetimeFigureOut">
              <a:rPr lang="ru-RU" smtClean="0"/>
              <a:pPr/>
              <a:t>27.01.2020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C2D791C-54C9-4867-A114-9C72100A0C52}" type="slidenum">
              <a:rPr lang="ru-RU" smtClean="0"/>
              <a:pPr/>
              <a:t>‹#›</a:t>
            </a:fld>
            <a:endParaRPr lang="ru-RU"/>
          </a:p>
        </p:txBody>
      </p:sp>
    </p:spTree>
    <p:extLst>
      <p:ext uri="{BB962C8B-B14F-4D97-AF65-F5344CB8AC3E}">
        <p14:creationId xmlns:p14="http://schemas.microsoft.com/office/powerpoint/2010/main" xmlns="" val="2417577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11F0F31-F0A8-49F3-A63A-049CF08295DB}" type="datetimeFigureOut">
              <a:rPr lang="ru-RU" smtClean="0"/>
              <a:pPr/>
              <a:t>27.01.2020</a:t>
            </a:fld>
            <a:endParaRPr lang="ru-RU"/>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C2D791C-54C9-4867-A114-9C72100A0C52}" type="slidenum">
              <a:rPr lang="ru-RU" smtClean="0"/>
              <a:pPr/>
              <a:t>‹#›</a:t>
            </a:fld>
            <a:endParaRPr lang="ru-RU"/>
          </a:p>
        </p:txBody>
      </p:sp>
    </p:spTree>
    <p:extLst>
      <p:ext uri="{BB962C8B-B14F-4D97-AF65-F5344CB8AC3E}">
        <p14:creationId xmlns:p14="http://schemas.microsoft.com/office/powerpoint/2010/main" xmlns="" val="8060125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lgn="l"/>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Правонарушения в молодёжной среде</a:t>
            </a:r>
            <a:b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ru-RU" dirty="0"/>
          </a:p>
        </p:txBody>
      </p:sp>
      <p:sp>
        <p:nvSpPr>
          <p:cNvPr id="3" name="Подзаголовок 2"/>
          <p:cNvSpPr>
            <a:spLocks noGrp="1"/>
          </p:cNvSpPr>
          <p:nvPr>
            <p:ph type="subTitle" idx="1"/>
          </p:nvPr>
        </p:nvSpPr>
        <p:spPr/>
        <p:txBody>
          <a:bodyPr/>
          <a:lstStyle/>
          <a:p>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Подготовил: </a:t>
            </a:r>
          </a:p>
          <a:p>
            <a:r>
              <a:rPr lang="ru-RU" b="1" dirty="0" err="1" smtClean="0">
                <a:effectLst>
                  <a:outerShdw blurRad="38100" dist="38100" dir="2700000" algn="tl">
                    <a:srgbClr val="000000">
                      <a:alpha val="43137"/>
                    </a:srgbClr>
                  </a:outerShdw>
                </a:effectLst>
                <a:latin typeface="Times New Roman" pitchFamily="18" charset="0"/>
                <a:cs typeface="Times New Roman" pitchFamily="18" charset="0"/>
              </a:rPr>
              <a:t>Шипилин</a:t>
            </a: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 Александр</a:t>
            </a:r>
          </a:p>
          <a:p>
            <a:r>
              <a:rPr lang="ru-RU" b="1" dirty="0" smtClean="0">
                <a:effectLst>
                  <a:outerShdw blurRad="38100" dist="38100" dir="2700000" algn="tl">
                    <a:srgbClr val="000000">
                      <a:alpha val="43137"/>
                    </a:srgbClr>
                  </a:outerShdw>
                </a:effectLst>
                <a:latin typeface="Times New Roman" pitchFamily="18" charset="0"/>
                <a:cs typeface="Times New Roman" pitchFamily="18" charset="0"/>
              </a:rPr>
              <a:t>с</a:t>
            </a: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тудент группы 17-П-9</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257379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7732" y="685800"/>
            <a:ext cx="9648968" cy="1752599"/>
          </a:xfrm>
        </p:spPr>
        <p:style>
          <a:lnRef idx="1">
            <a:schemeClr val="accent3"/>
          </a:lnRef>
          <a:fillRef idx="2">
            <a:schemeClr val="accent3"/>
          </a:fillRef>
          <a:effectRef idx="1">
            <a:schemeClr val="accent3"/>
          </a:effectRef>
          <a:fontRef idx="minor">
            <a:schemeClr val="dk1"/>
          </a:fontRef>
        </p:style>
        <p:txBody>
          <a:bodyPr/>
          <a:lstStyle/>
          <a:p>
            <a:r>
              <a:rPr lang="ru-RU" dirty="0" smtClean="0">
                <a:ln w="0"/>
                <a:solidFill>
                  <a:srgbClr val="FF0000"/>
                </a:solidFill>
                <a:effectLst>
                  <a:reflection blurRad="6350" stA="53000" endA="300" endPos="35500" dir="5400000" sy="-90000" algn="bl" rotWithShape="0"/>
                </a:effectLst>
              </a:rPr>
              <a:t>Спасибо за внимание!</a:t>
            </a:r>
            <a:endParaRPr lang="ru-RU" dirty="0">
              <a:ln w="0"/>
              <a:solidFill>
                <a:srgbClr val="FF0000"/>
              </a:solidFill>
              <a:effectLst>
                <a:reflection blurRad="6350" stA="53000" endA="300" endPos="35500" dir="5400000" sy="-90000" algn="bl" rotWithShape="0"/>
              </a:effectLst>
            </a:endParaRPr>
          </a:p>
        </p:txBody>
      </p:sp>
      <p:pic>
        <p:nvPicPr>
          <p:cNvPr id="4" name="Объект 3"/>
          <p:cNvPicPr>
            <a:picLocks noGrp="1" noChangeAspect="1"/>
          </p:cNvPicPr>
          <p:nvPr>
            <p:ph idx="1"/>
          </p:nvPr>
        </p:nvPicPr>
        <p:blipFill>
          <a:blip r:embed="rId2" cstate="print"/>
          <a:stretch>
            <a:fillRect/>
          </a:stretch>
        </p:blipFill>
        <p:spPr>
          <a:xfrm>
            <a:off x="2588419" y="2667000"/>
            <a:ext cx="7810500" cy="3124200"/>
          </a:xfrm>
          <a:prstGeom prst="rect">
            <a:avLst/>
          </a:prstGeom>
        </p:spPr>
      </p:pic>
    </p:spTree>
    <p:extLst>
      <p:ext uri="{BB962C8B-B14F-4D97-AF65-F5344CB8AC3E}">
        <p14:creationId xmlns:p14="http://schemas.microsoft.com/office/powerpoint/2010/main" xmlns="" val="3231412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9027" y="1299948"/>
            <a:ext cx="10018713" cy="1752599"/>
          </a:xfrm>
        </p:spPr>
        <p:txBody>
          <a:bodyPr>
            <a:normAutofit fontScale="90000"/>
          </a:bodyPr>
          <a:lstStyle/>
          <a:p>
            <a:pPr algn="just"/>
            <a:r>
              <a:rPr lang="ru-RU" sz="3600" u="sng" dirty="0">
                <a:latin typeface="Bahnschrift Light Condensed" panose="020B0502040204020203" pitchFamily="34" charset="0"/>
              </a:rPr>
              <a:t>У</a:t>
            </a:r>
            <a:r>
              <a:rPr lang="ru-RU" sz="3600" u="sng" dirty="0" smtClean="0">
                <a:latin typeface="Bahnschrift Light Condensed" panose="020B0502040204020203" pitchFamily="34" charset="0"/>
              </a:rPr>
              <a:t>гон </a:t>
            </a:r>
            <a:r>
              <a:rPr lang="ru-RU" sz="3600" u="sng" dirty="0">
                <a:latin typeface="Bahnschrift Light Condensed" panose="020B0502040204020203" pitchFamily="34" charset="0"/>
              </a:rPr>
              <a:t>машины </a:t>
            </a:r>
            <a:r>
              <a:rPr lang="ru-RU" sz="3600" dirty="0">
                <a:latin typeface="Bahnschrift Light Condensed" panose="020B0502040204020203" pitchFamily="34" charset="0"/>
              </a:rPr>
              <a:t>– уголовное преступление, наказание за которое предусмотрено статьей 166. Действия виновного лица будут считаться преступными, если присутствуют следующие признаки: </a:t>
            </a:r>
            <a:br>
              <a:rPr lang="ru-RU" sz="3600" dirty="0">
                <a:latin typeface="Bahnschrift Light Condensed" panose="020B0502040204020203" pitchFamily="34" charset="0"/>
              </a:rPr>
            </a:br>
            <a:r>
              <a:rPr lang="ru-RU" dirty="0"/>
              <a:t/>
            </a:r>
            <a:br>
              <a:rPr lang="ru-RU" dirty="0"/>
            </a:br>
            <a:endParaRPr lang="ru-RU" dirty="0"/>
          </a:p>
        </p:txBody>
      </p:sp>
      <p:sp>
        <p:nvSpPr>
          <p:cNvPr id="4" name="TextBox 3"/>
          <p:cNvSpPr txBox="1"/>
          <p:nvPr/>
        </p:nvSpPr>
        <p:spPr>
          <a:xfrm flipH="1">
            <a:off x="1689027" y="2756847"/>
            <a:ext cx="9812739" cy="3046988"/>
          </a:xfrm>
          <a:prstGeom prst="rect">
            <a:avLst/>
          </a:prstGeom>
          <a:noFill/>
        </p:spPr>
        <p:txBody>
          <a:bodyPr wrap="square" rtlCol="0">
            <a:spAutoFit/>
          </a:bodyPr>
          <a:lstStyle/>
          <a:p>
            <a:pPr marL="285750" indent="-285750">
              <a:buFont typeface="Courier New" panose="02070309020205020404" pitchFamily="49" charset="0"/>
              <a:buChar char="o"/>
            </a:pPr>
            <a:r>
              <a:rPr lang="ru-RU" sz="3200" dirty="0" smtClean="0">
                <a:latin typeface="Bahnschrift Light Condensed" panose="020B0502040204020203" pitchFamily="34" charset="0"/>
              </a:rPr>
              <a:t>Подозреваемый завладел частью транспортного средства или объектом целиком. </a:t>
            </a:r>
          </a:p>
          <a:p>
            <a:pPr marL="285750" indent="-285750">
              <a:buFont typeface="Courier New" panose="02070309020205020404" pitchFamily="49" charset="0"/>
              <a:buChar char="o"/>
            </a:pPr>
            <a:r>
              <a:rPr lang="ru-RU" sz="3200" dirty="0" smtClean="0">
                <a:latin typeface="Bahnschrift Light Condensed" panose="020B0502040204020203" pitchFamily="34" charset="0"/>
              </a:rPr>
              <a:t>Цель – завладение, а не </a:t>
            </a:r>
            <a:r>
              <a:rPr lang="ru-RU" sz="3200" strike="sngStrike" dirty="0" smtClean="0">
                <a:latin typeface="Bahnschrift Light Condensed" panose="020B0502040204020203" pitchFamily="34" charset="0"/>
              </a:rPr>
              <a:t>хищение</a:t>
            </a:r>
            <a:r>
              <a:rPr lang="ru-RU" sz="3200" dirty="0" smtClean="0">
                <a:latin typeface="Bahnschrift Light Condensed" panose="020B0502040204020203" pitchFamily="34" charset="0"/>
              </a:rPr>
              <a:t> (достаточно просто «покататься»).</a:t>
            </a:r>
          </a:p>
          <a:p>
            <a:pPr marL="285750" indent="-285750">
              <a:buFont typeface="Courier New" panose="02070309020205020404" pitchFamily="49" charset="0"/>
              <a:buChar char="o"/>
            </a:pPr>
            <a:r>
              <a:rPr lang="ru-RU" sz="3200" dirty="0" smtClean="0">
                <a:latin typeface="Bahnschrift Light Condensed" panose="020B0502040204020203" pitchFamily="34" charset="0"/>
              </a:rPr>
              <a:t>Необязательно уезжать на машине (буксировка, толкание, иная транспортировка – также угон).</a:t>
            </a:r>
            <a:endParaRPr lang="ru-RU" sz="3200" dirty="0">
              <a:latin typeface="Bahnschrift Light Condensed" panose="020B0502040204020203" pitchFamily="34" charset="0"/>
            </a:endParaRPr>
          </a:p>
        </p:txBody>
      </p:sp>
    </p:spTree>
    <p:extLst>
      <p:ext uri="{BB962C8B-B14F-4D97-AF65-F5344CB8AC3E}">
        <p14:creationId xmlns:p14="http://schemas.microsoft.com/office/powerpoint/2010/main" xmlns="" val="1596558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58088"/>
            <a:ext cx="12192000" cy="1752599"/>
          </a:xfrm>
        </p:spPr>
        <p:txBody>
          <a:bodyPr/>
          <a:lstStyle/>
          <a:p>
            <a:r>
              <a:rPr lang="ru-RU" dirty="0" smtClean="0">
                <a:latin typeface="Bahnschrift Light Condensed" panose="020B0502040204020203" pitchFamily="34" charset="0"/>
              </a:rPr>
              <a:t>Отличие кражи от угона</a:t>
            </a:r>
            <a:endParaRPr lang="ru-RU" dirty="0">
              <a:latin typeface="Bahnschrift Light Condensed" panose="020B0502040204020203"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657215190"/>
              </p:ext>
            </p:extLst>
          </p:nvPr>
        </p:nvGraphicFramePr>
        <p:xfrm>
          <a:off x="1310185" y="1910687"/>
          <a:ext cx="10670512" cy="4585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26041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5380" y="-419669"/>
            <a:ext cx="10018713" cy="1752599"/>
          </a:xfrm>
        </p:spPr>
        <p:txBody>
          <a:bodyPr/>
          <a:lstStyle/>
          <a:p>
            <a:r>
              <a:rPr lang="ru-RU" dirty="0" smtClean="0"/>
              <a:t>Наказание за угон автомобиля </a:t>
            </a: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xmlns="" val="2684698853"/>
              </p:ext>
            </p:extLst>
          </p:nvPr>
        </p:nvGraphicFramePr>
        <p:xfrm>
          <a:off x="3791325" y="938433"/>
          <a:ext cx="8009196" cy="5132614"/>
        </p:xfrm>
        <a:graphic>
          <a:graphicData uri="http://schemas.openxmlformats.org/drawingml/2006/table">
            <a:tbl>
              <a:tblPr firstRow="1" bandRow="1">
                <a:tableStyleId>{5C22544A-7EE6-4342-B048-85BDC9FD1C3A}</a:tableStyleId>
              </a:tblPr>
              <a:tblGrid>
                <a:gridCol w="2995918"/>
                <a:gridCol w="2879678"/>
                <a:gridCol w="2133600"/>
              </a:tblGrid>
              <a:tr h="1955154">
                <a:tc>
                  <a:txBody>
                    <a:bodyPr/>
                    <a:lstStyle/>
                    <a:p>
                      <a:r>
                        <a:rPr lang="ru-RU" dirty="0" smtClean="0"/>
                        <a:t>По части 1 ст.166 за «простое» неправомерное завладение транспортным средством  без цели хищения</a:t>
                      </a:r>
                      <a:endParaRPr lang="ru-RU" dirty="0"/>
                    </a:p>
                  </a:txBody>
                  <a:tcPr/>
                </a:tc>
                <a:tc>
                  <a:txBody>
                    <a:bodyPr/>
                    <a:lstStyle/>
                    <a:p>
                      <a:r>
                        <a:rPr lang="ru-RU" dirty="0" smtClean="0"/>
                        <a:t>По ч. 2 ст. 166 за действия, совершенные группой по предварительному сговору или угон с применением насилия не опасного для здоровья.</a:t>
                      </a:r>
                    </a:p>
                  </a:txBody>
                  <a:tcPr/>
                </a:tc>
                <a:tc>
                  <a:txBody>
                    <a:bodyPr/>
                    <a:lstStyle/>
                    <a:p>
                      <a:r>
                        <a:rPr lang="ru-RU" dirty="0" smtClean="0"/>
                        <a:t>По ч. 3 за совершение организованной группой или с причинением особо крупного ущерба</a:t>
                      </a:r>
                    </a:p>
                  </a:txBody>
                  <a:tcPr/>
                </a:tc>
              </a:tr>
              <a:tr h="1016680">
                <a:tc>
                  <a:txBody>
                    <a:bodyPr/>
                    <a:lstStyle/>
                    <a:p>
                      <a:r>
                        <a:rPr lang="ru-RU" dirty="0" smtClean="0"/>
                        <a:t>штраф до 120 мин. или не больше совокупного дохода виновного лица за один год работы; </a:t>
                      </a:r>
                    </a:p>
                  </a:txBody>
                  <a:tcPr/>
                </a:tc>
                <a:tc>
                  <a:txBody>
                    <a:bodyPr/>
                    <a:lstStyle/>
                    <a:p>
                      <a:r>
                        <a:rPr lang="ru-RU" dirty="0" smtClean="0"/>
                        <a:t>штраф до 200 000 рублей или не</a:t>
                      </a:r>
                      <a:r>
                        <a:rPr lang="ru-RU" baseline="0" dirty="0" smtClean="0"/>
                        <a:t> больше совокупного дохода за 1,5 г. работы;</a:t>
                      </a:r>
                      <a:endParaRPr lang="ru-RU" dirty="0" smtClean="0"/>
                    </a:p>
                  </a:txBody>
                  <a:tcPr/>
                </a:tc>
                <a:tc>
                  <a:txBody>
                    <a:bodyPr/>
                    <a:lstStyle/>
                    <a:p>
                      <a:r>
                        <a:rPr lang="ru-RU" dirty="0" smtClean="0"/>
                        <a:t>Лишение свободы до 10 лет;</a:t>
                      </a:r>
                      <a:endParaRPr lang="ru-RU" dirty="0"/>
                    </a:p>
                  </a:txBody>
                  <a:tcPr/>
                </a:tc>
              </a:tr>
              <a:tr h="547443">
                <a:tc>
                  <a:txBody>
                    <a:bodyPr/>
                    <a:lstStyle/>
                    <a:p>
                      <a:r>
                        <a:rPr lang="ru-RU" dirty="0" err="1" smtClean="0"/>
                        <a:t>Огран</a:t>
                      </a:r>
                      <a:r>
                        <a:rPr lang="ru-RU" dirty="0" smtClean="0"/>
                        <a:t>. Свободы до 3 лет;</a:t>
                      </a:r>
                      <a:endParaRPr lang="ru-RU" dirty="0"/>
                    </a:p>
                  </a:txBody>
                  <a:tcPr/>
                </a:tc>
                <a:tc>
                  <a:txBody>
                    <a:bodyPr/>
                    <a:lstStyle/>
                    <a:p>
                      <a:r>
                        <a:rPr lang="ru-RU" dirty="0" smtClean="0"/>
                        <a:t>Принудит. работы до 5 л.;</a:t>
                      </a:r>
                      <a:endParaRPr lang="ru-RU" dirty="0"/>
                    </a:p>
                  </a:txBody>
                  <a:tcPr/>
                </a:tc>
                <a:tc>
                  <a:txBody>
                    <a:bodyPr/>
                    <a:lstStyle/>
                    <a:p>
                      <a:endParaRPr lang="ru-RU"/>
                    </a:p>
                  </a:txBody>
                  <a:tcPr/>
                </a:tc>
              </a:tr>
              <a:tr h="547443">
                <a:tc>
                  <a:txBody>
                    <a:bodyPr/>
                    <a:lstStyle/>
                    <a:p>
                      <a:r>
                        <a:rPr lang="ru-RU" dirty="0" smtClean="0"/>
                        <a:t>Принудительные работы макс. До 5</a:t>
                      </a:r>
                      <a:r>
                        <a:rPr lang="ru-RU" baseline="0" dirty="0" smtClean="0"/>
                        <a:t> л.;</a:t>
                      </a:r>
                      <a:endParaRPr lang="ru-RU" dirty="0"/>
                    </a:p>
                  </a:txBody>
                  <a:tcPr/>
                </a:tc>
                <a:tc>
                  <a:txBody>
                    <a:bodyPr/>
                    <a:lstStyle/>
                    <a:p>
                      <a:r>
                        <a:rPr lang="ru-RU" dirty="0" smtClean="0"/>
                        <a:t>Лишение свободы</a:t>
                      </a:r>
                      <a:r>
                        <a:rPr lang="ru-RU" baseline="0" dirty="0" smtClean="0"/>
                        <a:t> до 7 л.</a:t>
                      </a:r>
                      <a:endParaRPr lang="ru-RU" dirty="0"/>
                    </a:p>
                  </a:txBody>
                  <a:tcPr/>
                </a:tc>
                <a:tc>
                  <a:txBody>
                    <a:bodyPr/>
                    <a:lstStyle/>
                    <a:p>
                      <a:endParaRPr lang="ru-RU"/>
                    </a:p>
                  </a:txBody>
                  <a:tcPr/>
                </a:tc>
              </a:tr>
              <a:tr h="378931">
                <a:tc>
                  <a:txBody>
                    <a:bodyPr/>
                    <a:lstStyle/>
                    <a:p>
                      <a:r>
                        <a:rPr lang="ru-RU" dirty="0" smtClean="0"/>
                        <a:t>Арест до 0,5 г.;</a:t>
                      </a:r>
                      <a:endParaRPr lang="ru-RU" dirty="0"/>
                    </a:p>
                  </a:txBody>
                  <a:tcPr/>
                </a:tc>
                <a:tc>
                  <a:txBody>
                    <a:bodyPr/>
                    <a:lstStyle/>
                    <a:p>
                      <a:endParaRPr lang="ru-RU"/>
                    </a:p>
                  </a:txBody>
                  <a:tcPr/>
                </a:tc>
                <a:tc>
                  <a:txBody>
                    <a:bodyPr/>
                    <a:lstStyle/>
                    <a:p>
                      <a:endParaRPr lang="ru-RU"/>
                    </a:p>
                  </a:txBody>
                  <a:tcPr/>
                </a:tc>
              </a:tr>
              <a:tr h="312825">
                <a:tc>
                  <a:txBody>
                    <a:bodyPr/>
                    <a:lstStyle/>
                    <a:p>
                      <a:r>
                        <a:rPr lang="ru-RU" dirty="0" smtClean="0"/>
                        <a:t>Лишен. </a:t>
                      </a:r>
                      <a:r>
                        <a:rPr lang="ru-RU" dirty="0" err="1" smtClean="0"/>
                        <a:t>Своб</a:t>
                      </a:r>
                      <a:r>
                        <a:rPr lang="ru-RU" dirty="0" smtClean="0"/>
                        <a:t>. до</a:t>
                      </a:r>
                      <a:r>
                        <a:rPr lang="ru-RU" baseline="0" dirty="0" smtClean="0"/>
                        <a:t> 5л.</a:t>
                      </a:r>
                      <a:endParaRPr lang="ru-RU" dirty="0"/>
                    </a:p>
                  </a:txBody>
                  <a:tcPr/>
                </a:tc>
                <a:tc>
                  <a:txBody>
                    <a:bodyPr/>
                    <a:lstStyle/>
                    <a:p>
                      <a:endParaRPr lang="ru-RU"/>
                    </a:p>
                  </a:txBody>
                  <a:tcPr/>
                </a:tc>
                <a:tc>
                  <a:txBody>
                    <a:bodyPr/>
                    <a:lstStyle/>
                    <a:p>
                      <a:endParaRPr lang="ru-RU" dirty="0"/>
                    </a:p>
                  </a:txBody>
                  <a:tcPr/>
                </a:tc>
              </a:tr>
            </a:tbl>
          </a:graphicData>
        </a:graphic>
      </p:graphicFrame>
      <p:pic>
        <p:nvPicPr>
          <p:cNvPr id="7" name="Рисунок 6"/>
          <p:cNvPicPr>
            <a:picLocks noChangeAspect="1"/>
          </p:cNvPicPr>
          <p:nvPr/>
        </p:nvPicPr>
        <p:blipFill>
          <a:blip r:embed="rId2" cstate="print"/>
          <a:stretch>
            <a:fillRect/>
          </a:stretch>
        </p:blipFill>
        <p:spPr>
          <a:xfrm>
            <a:off x="101757" y="1332930"/>
            <a:ext cx="3583140" cy="193847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Рисунок 7"/>
          <p:cNvPicPr>
            <a:picLocks noChangeAspect="1"/>
          </p:cNvPicPr>
          <p:nvPr/>
        </p:nvPicPr>
        <p:blipFill>
          <a:blip r:embed="rId3" cstate="print"/>
          <a:stretch>
            <a:fillRect/>
          </a:stretch>
        </p:blipFill>
        <p:spPr>
          <a:xfrm>
            <a:off x="101757" y="3976968"/>
            <a:ext cx="3689568" cy="209407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xmlns="" val="879892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93934" y="1132195"/>
            <a:ext cx="8399464" cy="1333500"/>
          </a:xfrm>
        </p:spPr>
        <p:txBody>
          <a:bodyPr>
            <a:normAutofit/>
          </a:bodyPr>
          <a:lstStyle/>
          <a:p>
            <a:r>
              <a:rPr lang="ru-RU" dirty="0"/>
              <a:t>Отягчающие и смягчающие </a:t>
            </a:r>
            <a:r>
              <a:rPr lang="ru-RU" dirty="0" smtClean="0"/>
              <a:t>обстоятельства</a:t>
            </a:r>
            <a:endParaRPr lang="ru-RU" dirty="0"/>
          </a:p>
        </p:txBody>
      </p:sp>
      <p:sp>
        <p:nvSpPr>
          <p:cNvPr id="3" name="Объект 2"/>
          <p:cNvSpPr>
            <a:spLocks noGrp="1"/>
          </p:cNvSpPr>
          <p:nvPr>
            <p:ph idx="1"/>
          </p:nvPr>
        </p:nvSpPr>
        <p:spPr>
          <a:xfrm>
            <a:off x="1819933" y="2653352"/>
            <a:ext cx="10018713" cy="3124201"/>
          </a:xfrm>
        </p:spPr>
        <p:txBody>
          <a:bodyPr>
            <a:normAutofit/>
          </a:bodyPr>
          <a:lstStyle/>
          <a:p>
            <a:pPr marL="0" indent="0">
              <a:buNone/>
            </a:pPr>
            <a:r>
              <a:rPr lang="ru-RU" sz="3200" dirty="0">
                <a:latin typeface="Bahnschrift Light Condensed" panose="020B0502040204020203" pitchFamily="34" charset="0"/>
              </a:rPr>
              <a:t>Дополнительно суд может принимать во внимание обстоятельства, которые влияют на выбор более строгого наказания, но только в рамках статьи (отягчающие – указанные в ст. 63 УК РФ). Также могут быть приняты во внимание и те условия, которые, наоборот, облегчают ответственность (смягчающие – указанные в ст. 61 УК РФ</a:t>
            </a:r>
            <a:r>
              <a:rPr lang="ru-RU" sz="3200" dirty="0" smtClean="0">
                <a:latin typeface="Bahnschrift Light Condensed" panose="020B0502040204020203" pitchFamily="34" charset="0"/>
              </a:rPr>
              <a:t>).</a:t>
            </a:r>
            <a:endParaRPr lang="ru-RU" sz="3200" dirty="0">
              <a:latin typeface="Bahnschrift Light Condensed" panose="020B0502040204020203" pitchFamily="34" charset="0"/>
            </a:endParaRPr>
          </a:p>
        </p:txBody>
      </p:sp>
      <p:pic>
        <p:nvPicPr>
          <p:cNvPr id="4" name="Рисунок 3"/>
          <p:cNvPicPr>
            <a:picLocks noChangeAspect="1"/>
          </p:cNvPicPr>
          <p:nvPr/>
        </p:nvPicPr>
        <p:blipFill>
          <a:blip r:embed="rId2" cstate="print"/>
          <a:stretch>
            <a:fillRect/>
          </a:stretch>
        </p:blipFill>
        <p:spPr>
          <a:xfrm>
            <a:off x="1278573" y="3070745"/>
            <a:ext cx="541360" cy="445826"/>
          </a:xfrm>
          <a:prstGeom prst="rect">
            <a:avLst/>
          </a:prstGeom>
        </p:spPr>
      </p:pic>
    </p:spTree>
    <p:extLst>
      <p:ext uri="{BB962C8B-B14F-4D97-AF65-F5344CB8AC3E}">
        <p14:creationId xmlns:p14="http://schemas.microsoft.com/office/powerpoint/2010/main" xmlns="" val="494510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4876" y="0"/>
            <a:ext cx="10018713" cy="1752599"/>
          </a:xfrm>
        </p:spPr>
        <p:txBody>
          <a:bodyPr>
            <a:normAutofit/>
          </a:bodyPr>
          <a:lstStyle/>
          <a:p>
            <a:r>
              <a:rPr lang="ru-RU" dirty="0"/>
              <a:t>Попытка </a:t>
            </a:r>
            <a:r>
              <a:rPr lang="ru-RU" dirty="0" smtClean="0"/>
              <a:t>угона</a:t>
            </a:r>
            <a:endParaRPr lang="ru-RU" dirty="0"/>
          </a:p>
        </p:txBody>
      </p:sp>
      <p:sp>
        <p:nvSpPr>
          <p:cNvPr id="3" name="Объект 2"/>
          <p:cNvSpPr>
            <a:spLocks noGrp="1"/>
          </p:cNvSpPr>
          <p:nvPr>
            <p:ph idx="1"/>
          </p:nvPr>
        </p:nvSpPr>
        <p:spPr>
          <a:xfrm>
            <a:off x="1484311" y="1692322"/>
            <a:ext cx="10699845" cy="4476465"/>
          </a:xfrm>
        </p:spPr>
        <p:txBody>
          <a:bodyPr>
            <a:normAutofit/>
          </a:bodyPr>
          <a:lstStyle/>
          <a:p>
            <a:pPr marL="0" indent="0">
              <a:buNone/>
            </a:pPr>
            <a:r>
              <a:rPr lang="ru-RU" dirty="0" smtClean="0"/>
              <a:t>	</a:t>
            </a:r>
            <a:r>
              <a:rPr lang="ru-RU" dirty="0" smtClean="0">
                <a:latin typeface="Bahnschrift Light Condensed" panose="020B0502040204020203" pitchFamily="34" charset="0"/>
              </a:rPr>
              <a:t>Если </a:t>
            </a:r>
            <a:r>
              <a:rPr lang="ru-RU" dirty="0">
                <a:latin typeface="Bahnschrift Light Condensed" panose="020B0502040204020203" pitchFamily="34" charset="0"/>
              </a:rPr>
              <a:t>человек начал реализацию действий, направленных на угон машины, но затем сам отказался от совершения преступления (угона), предусмотренного статьей 166 УК Российской Федерации, то его действия могут быть расценены, как добровольный отказ от преступления</a:t>
            </a:r>
            <a:r>
              <a:rPr lang="ru-RU" dirty="0" smtClean="0">
                <a:latin typeface="Bahnschrift Light Condensed" panose="020B0502040204020203" pitchFamily="34" charset="0"/>
              </a:rPr>
              <a:t>.</a:t>
            </a:r>
            <a:endParaRPr lang="ru-RU" dirty="0">
              <a:latin typeface="Bahnschrift Light Condensed" panose="020B0502040204020203" pitchFamily="34" charset="0"/>
            </a:endParaRPr>
          </a:p>
          <a:p>
            <a:pPr marL="0" indent="0">
              <a:buNone/>
            </a:pPr>
            <a:r>
              <a:rPr lang="ru-RU" dirty="0" smtClean="0">
                <a:latin typeface="Bahnschrift Light Condensed" panose="020B0502040204020203" pitchFamily="34" charset="0"/>
              </a:rPr>
              <a:t>	Наказание</a:t>
            </a:r>
            <a:r>
              <a:rPr lang="ru-RU" dirty="0">
                <a:latin typeface="Bahnschrift Light Condensed" panose="020B0502040204020203" pitchFamily="34" charset="0"/>
              </a:rPr>
              <a:t>, в таком случае, может назначаться в зависимости от наступивших последствий. То есть вместо статьи за угон, может быть назначено наказание по другим, в зависимости от состава преступления и совершенного нарушения. </a:t>
            </a:r>
            <a:r>
              <a:rPr lang="ru-RU" dirty="0" smtClean="0">
                <a:latin typeface="Bahnschrift Light Condensed" panose="020B0502040204020203" pitchFamily="34" charset="0"/>
              </a:rPr>
              <a:t>	Попыткой </a:t>
            </a:r>
            <a:r>
              <a:rPr lang="ru-RU" dirty="0">
                <a:latin typeface="Bahnschrift Light Condensed" panose="020B0502040204020203" pitchFamily="34" charset="0"/>
              </a:rPr>
              <a:t>угона </a:t>
            </a:r>
            <a:r>
              <a:rPr lang="ru-RU" dirty="0" smtClean="0">
                <a:latin typeface="Bahnschrift Light Condensed" panose="020B0502040204020203" pitchFamily="34" charset="0"/>
              </a:rPr>
              <a:t>может </a:t>
            </a:r>
            <a:r>
              <a:rPr lang="ru-RU" dirty="0">
                <a:latin typeface="Bahnschrift Light Condensed" panose="020B0502040204020203" pitchFamily="34" charset="0"/>
              </a:rPr>
              <a:t>быть расценена ситуация, когда правонарушитель прекратил неправомерные действия, направленные на завладение машиной, по независящим от него обстоятельствам. Например: </a:t>
            </a:r>
            <a:endParaRPr lang="ru-RU" dirty="0" smtClean="0">
              <a:latin typeface="Bahnschrift Light Condensed" panose="020B0502040204020203" pitchFamily="34" charset="0"/>
            </a:endParaRPr>
          </a:p>
          <a:p>
            <a:r>
              <a:rPr lang="ru-RU" dirty="0" smtClean="0">
                <a:latin typeface="Bahnschrift Light Condensed" panose="020B0502040204020203" pitchFamily="34" charset="0"/>
              </a:rPr>
              <a:t>появление </a:t>
            </a:r>
            <a:r>
              <a:rPr lang="ru-RU" dirty="0">
                <a:latin typeface="Bahnschrift Light Condensed" panose="020B0502040204020203" pitchFamily="34" charset="0"/>
              </a:rPr>
              <a:t>хозяина или свидетелей; </a:t>
            </a:r>
            <a:endParaRPr lang="ru-RU" dirty="0" smtClean="0">
              <a:latin typeface="Bahnschrift Light Condensed" panose="020B0502040204020203" pitchFamily="34" charset="0"/>
            </a:endParaRPr>
          </a:p>
          <a:p>
            <a:r>
              <a:rPr lang="ru-RU" dirty="0" smtClean="0">
                <a:latin typeface="Bahnschrift Light Condensed" panose="020B0502040204020203" pitchFamily="34" charset="0"/>
              </a:rPr>
              <a:t>не </a:t>
            </a:r>
            <a:r>
              <a:rPr lang="ru-RU" dirty="0">
                <a:latin typeface="Bahnschrift Light Condensed" panose="020B0502040204020203" pitchFamily="34" charset="0"/>
              </a:rPr>
              <a:t>удалось вскрыть замки или вывести из работы сигнализацию</a:t>
            </a:r>
            <a:r>
              <a:rPr lang="ru-RU" dirty="0" smtClean="0">
                <a:latin typeface="Bahnschrift Light Condensed" panose="020B0502040204020203" pitchFamily="34" charset="0"/>
              </a:rPr>
              <a:t>.</a:t>
            </a:r>
            <a:endParaRPr lang="ru-RU" dirty="0">
              <a:latin typeface="Bahnschrift Light Condensed" panose="020B0502040204020203" pitchFamily="34" charset="0"/>
            </a:endParaRPr>
          </a:p>
        </p:txBody>
      </p:sp>
      <p:pic>
        <p:nvPicPr>
          <p:cNvPr id="4" name="Рисунок 3"/>
          <p:cNvPicPr>
            <a:picLocks noChangeAspect="1"/>
          </p:cNvPicPr>
          <p:nvPr/>
        </p:nvPicPr>
        <p:blipFill>
          <a:blip r:embed="rId2" cstate="print"/>
          <a:stretch>
            <a:fillRect/>
          </a:stretch>
        </p:blipFill>
        <p:spPr>
          <a:xfrm>
            <a:off x="2488584" y="404598"/>
            <a:ext cx="1619250" cy="1333500"/>
          </a:xfrm>
          <a:prstGeom prst="rect">
            <a:avLst/>
          </a:prstGeom>
        </p:spPr>
      </p:pic>
    </p:spTree>
    <p:extLst>
      <p:ext uri="{BB962C8B-B14F-4D97-AF65-F5344CB8AC3E}">
        <p14:creationId xmlns:p14="http://schemas.microsoft.com/office/powerpoint/2010/main" xmlns="" val="2405328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Срок давности для привлечения к </a:t>
            </a:r>
            <a:r>
              <a:rPr lang="ru-RU" dirty="0" smtClean="0"/>
              <a:t>ответственности</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4179976454"/>
              </p:ext>
            </p:extLst>
          </p:nvPr>
        </p:nvGraphicFramePr>
        <p:xfrm>
          <a:off x="2459107" y="4086367"/>
          <a:ext cx="8069120" cy="1854200"/>
        </p:xfrm>
        <a:graphic>
          <a:graphicData uri="http://schemas.openxmlformats.org/drawingml/2006/table">
            <a:tbl>
              <a:tblPr firstRow="1" bandRow="1">
                <a:tableStyleId>{E929F9F4-4A8F-4326-A1B4-22849713DDAB}</a:tableStyleId>
              </a:tblPr>
              <a:tblGrid>
                <a:gridCol w="1886684"/>
                <a:gridCol w="1924334"/>
                <a:gridCol w="4258102"/>
              </a:tblGrid>
              <a:tr h="370840">
                <a:tc>
                  <a:txBody>
                    <a:bodyPr/>
                    <a:lstStyle/>
                    <a:p>
                      <a:pPr algn="ctr"/>
                      <a:r>
                        <a:rPr lang="ru-RU" dirty="0" smtClean="0"/>
                        <a:t>Часть статьи</a:t>
                      </a:r>
                      <a:r>
                        <a:rPr lang="ru-RU" baseline="0" dirty="0" smtClean="0"/>
                        <a:t> 166</a:t>
                      </a:r>
                      <a:endParaRPr lang="ru-RU" dirty="0"/>
                    </a:p>
                  </a:txBody>
                  <a:tcPr/>
                </a:tc>
                <a:tc>
                  <a:txBody>
                    <a:bodyPr/>
                    <a:lstStyle/>
                    <a:p>
                      <a:pPr algn="ctr"/>
                      <a:r>
                        <a:rPr lang="ru-RU" dirty="0" smtClean="0"/>
                        <a:t>Степень тяжести </a:t>
                      </a:r>
                      <a:endParaRPr lang="ru-RU" dirty="0"/>
                    </a:p>
                  </a:txBody>
                  <a:tcPr/>
                </a:tc>
                <a:tc>
                  <a:txBody>
                    <a:bodyPr/>
                    <a:lstStyle/>
                    <a:p>
                      <a:pPr algn="ctr"/>
                      <a:r>
                        <a:rPr lang="ru-RU" dirty="0" smtClean="0"/>
                        <a:t>Давность наступления</a:t>
                      </a:r>
                      <a:r>
                        <a:rPr lang="ru-RU" baseline="0" dirty="0" smtClean="0"/>
                        <a:t> ответственности </a:t>
                      </a:r>
                      <a:endParaRPr lang="ru-RU" dirty="0"/>
                    </a:p>
                  </a:txBody>
                  <a:tcPr/>
                </a:tc>
              </a:tr>
              <a:tr h="370840">
                <a:tc>
                  <a:txBody>
                    <a:bodyPr/>
                    <a:lstStyle/>
                    <a:p>
                      <a:pPr algn="ctr"/>
                      <a:r>
                        <a:rPr lang="ru-RU" dirty="0" smtClean="0"/>
                        <a:t>1</a:t>
                      </a:r>
                      <a:endParaRPr lang="ru-RU" dirty="0"/>
                    </a:p>
                  </a:txBody>
                  <a:tcPr anchor="ctr"/>
                </a:tc>
                <a:tc>
                  <a:txBody>
                    <a:bodyPr/>
                    <a:lstStyle/>
                    <a:p>
                      <a:pPr algn="ctr"/>
                      <a:r>
                        <a:rPr lang="ru-RU" dirty="0" smtClean="0"/>
                        <a:t>Средняя</a:t>
                      </a:r>
                      <a:endParaRPr lang="ru-RU" dirty="0"/>
                    </a:p>
                  </a:txBody>
                  <a:tcPr anchor="ctr"/>
                </a:tc>
                <a:tc>
                  <a:txBody>
                    <a:bodyPr/>
                    <a:lstStyle/>
                    <a:p>
                      <a:pPr algn="ctr"/>
                      <a:r>
                        <a:rPr lang="ru-RU" dirty="0" smtClean="0"/>
                        <a:t>6 лет</a:t>
                      </a:r>
                      <a:endParaRPr lang="ru-RU" dirty="0"/>
                    </a:p>
                  </a:txBody>
                  <a:tcPr anchor="ctr"/>
                </a:tc>
              </a:tr>
              <a:tr h="370840">
                <a:tc>
                  <a:txBody>
                    <a:bodyPr/>
                    <a:lstStyle/>
                    <a:p>
                      <a:pPr algn="ctr"/>
                      <a:r>
                        <a:rPr lang="ru-RU" dirty="0" smtClean="0"/>
                        <a:t>2</a:t>
                      </a:r>
                      <a:endParaRPr lang="ru-RU" dirty="0"/>
                    </a:p>
                  </a:txBody>
                  <a:tcPr anchor="ctr"/>
                </a:tc>
                <a:tc>
                  <a:txBody>
                    <a:bodyPr/>
                    <a:lstStyle/>
                    <a:p>
                      <a:pPr algn="ctr"/>
                      <a:r>
                        <a:rPr lang="ru-RU" dirty="0" smtClean="0"/>
                        <a:t>Тяжкая</a:t>
                      </a:r>
                      <a:endParaRPr lang="ru-RU" dirty="0"/>
                    </a:p>
                  </a:txBody>
                  <a:tcPr anchor="ctr"/>
                </a:tc>
                <a:tc>
                  <a:txBody>
                    <a:bodyPr/>
                    <a:lstStyle/>
                    <a:p>
                      <a:pPr algn="ctr"/>
                      <a:r>
                        <a:rPr lang="ru-RU" dirty="0" smtClean="0"/>
                        <a:t>10</a:t>
                      </a:r>
                      <a:r>
                        <a:rPr lang="ru-RU" baseline="0" dirty="0" smtClean="0"/>
                        <a:t> лет</a:t>
                      </a:r>
                      <a:endParaRPr lang="ru-RU" dirty="0"/>
                    </a:p>
                  </a:txBody>
                  <a:tcPr anchor="ctr"/>
                </a:tc>
              </a:tr>
              <a:tr h="370840">
                <a:tc>
                  <a:txBody>
                    <a:bodyPr/>
                    <a:lstStyle/>
                    <a:p>
                      <a:pPr algn="ctr"/>
                      <a:r>
                        <a:rPr lang="ru-RU" dirty="0" smtClean="0"/>
                        <a:t>3</a:t>
                      </a:r>
                      <a:endParaRPr lang="ru-RU" dirty="0"/>
                    </a:p>
                  </a:txBody>
                  <a:tcPr anchor="ctr"/>
                </a:tc>
                <a:tc>
                  <a:txBody>
                    <a:bodyPr/>
                    <a:lstStyle/>
                    <a:p>
                      <a:pPr algn="ctr"/>
                      <a:r>
                        <a:rPr lang="ru-RU" dirty="0" smtClean="0"/>
                        <a:t>Тяжкая</a:t>
                      </a:r>
                      <a:endParaRPr lang="ru-RU" dirty="0"/>
                    </a:p>
                  </a:txBody>
                  <a:tcPr anchor="ctr"/>
                </a:tc>
                <a:tc>
                  <a:txBody>
                    <a:bodyPr/>
                    <a:lstStyle/>
                    <a:p>
                      <a:pPr algn="ctr"/>
                      <a:r>
                        <a:rPr lang="ru-RU" dirty="0" smtClean="0"/>
                        <a:t>10 лет</a:t>
                      </a:r>
                      <a:endParaRPr lang="ru-RU" dirty="0"/>
                    </a:p>
                  </a:txBody>
                  <a:tcPr anchor="ctr"/>
                </a:tc>
              </a:tr>
              <a:tr h="370840">
                <a:tc>
                  <a:txBody>
                    <a:bodyPr/>
                    <a:lstStyle/>
                    <a:p>
                      <a:pPr algn="ctr"/>
                      <a:r>
                        <a:rPr lang="ru-RU" dirty="0" smtClean="0"/>
                        <a:t>4</a:t>
                      </a:r>
                      <a:endParaRPr lang="ru-RU" dirty="0"/>
                    </a:p>
                  </a:txBody>
                  <a:tcPr anchor="ctr"/>
                </a:tc>
                <a:tc>
                  <a:txBody>
                    <a:bodyPr/>
                    <a:lstStyle/>
                    <a:p>
                      <a:pPr algn="ctr"/>
                      <a:r>
                        <a:rPr lang="ru-RU" dirty="0" smtClean="0"/>
                        <a:t>Особо тяжкая</a:t>
                      </a:r>
                      <a:endParaRPr lang="ru-RU" dirty="0"/>
                    </a:p>
                  </a:txBody>
                  <a:tcPr anchor="ctr"/>
                </a:tc>
                <a:tc>
                  <a:txBody>
                    <a:bodyPr/>
                    <a:lstStyle/>
                    <a:p>
                      <a:pPr algn="ctr"/>
                      <a:r>
                        <a:rPr lang="ru-RU" dirty="0" smtClean="0"/>
                        <a:t>15 лет</a:t>
                      </a:r>
                      <a:endParaRPr lang="ru-RU" dirty="0"/>
                    </a:p>
                  </a:txBody>
                  <a:tcPr anchor="ctr"/>
                </a:tc>
              </a:tr>
            </a:tbl>
          </a:graphicData>
        </a:graphic>
      </p:graphicFrame>
      <p:sp>
        <p:nvSpPr>
          <p:cNvPr id="5" name="TextBox 4"/>
          <p:cNvSpPr txBox="1"/>
          <p:nvPr/>
        </p:nvSpPr>
        <p:spPr>
          <a:xfrm>
            <a:off x="1484311" y="2468707"/>
            <a:ext cx="9616496" cy="1384995"/>
          </a:xfrm>
          <a:prstGeom prst="rect">
            <a:avLst/>
          </a:prstGeom>
          <a:noFill/>
        </p:spPr>
        <p:txBody>
          <a:bodyPr wrap="square" rtlCol="0">
            <a:spAutoFit/>
          </a:bodyPr>
          <a:lstStyle/>
          <a:p>
            <a:r>
              <a:rPr lang="ru-RU" sz="2800" dirty="0" smtClean="0">
                <a:latin typeface="Bahnschrift Light Condensed" panose="020B0502040204020203" pitchFamily="34" charset="0"/>
              </a:rPr>
              <a:t>Срок давности это – период времени, на протяжении которого человек может привлекаться к ответственности. Этот период исчисляют со дня совершения преступления. Он варьируется в зависимости от вменяемой части статьи 166.</a:t>
            </a:r>
          </a:p>
        </p:txBody>
      </p:sp>
    </p:spTree>
    <p:extLst>
      <p:ext uri="{BB962C8B-B14F-4D97-AF65-F5344CB8AC3E}">
        <p14:creationId xmlns:p14="http://schemas.microsoft.com/office/powerpoint/2010/main" xmlns="" val="3166873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Рейтинг Угонов на 1 января 2019. Удельный вес хищений.</a:t>
            </a: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663427495"/>
              </p:ext>
            </p:extLst>
          </p:nvPr>
        </p:nvGraphicFramePr>
        <p:xfrm>
          <a:off x="897460" y="2438398"/>
          <a:ext cx="4384224" cy="3352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Объект 3"/>
          <p:cNvGraphicFramePr>
            <a:graphicFrameLocks/>
          </p:cNvGraphicFramePr>
          <p:nvPr>
            <p:extLst>
              <p:ext uri="{D42A27DB-BD31-4B8C-83A1-F6EECF244321}">
                <p14:modId xmlns:p14="http://schemas.microsoft.com/office/powerpoint/2010/main" xmlns="" val="3231119922"/>
              </p:ext>
            </p:extLst>
          </p:nvPr>
        </p:nvGraphicFramePr>
        <p:xfrm>
          <a:off x="6986635" y="2438398"/>
          <a:ext cx="4384224" cy="33528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p:cNvSpPr txBox="1"/>
          <p:nvPr/>
        </p:nvSpPr>
        <p:spPr>
          <a:xfrm flipH="1">
            <a:off x="5251721" y="2852382"/>
            <a:ext cx="2483892" cy="1631216"/>
          </a:xfrm>
          <a:prstGeom prst="rect">
            <a:avLst/>
          </a:prstGeom>
          <a:noFill/>
          <a:ln>
            <a:solidFill>
              <a:srgbClr val="FF0000"/>
            </a:solidFill>
          </a:ln>
        </p:spPr>
        <p:txBody>
          <a:bodyPr wrap="square" rtlCol="0">
            <a:spAutoFit/>
          </a:bodyPr>
          <a:lstStyle/>
          <a:p>
            <a:r>
              <a:rPr lang="ru-RU" sz="2400" dirty="0" smtClean="0">
                <a:ln w="0"/>
                <a:solidFill>
                  <a:schemeClr val="tx1">
                    <a:lumMod val="95000"/>
                    <a:lumOff val="5000"/>
                  </a:schemeClr>
                </a:solidFill>
                <a:effectLst>
                  <a:reflection blurRad="6350" stA="53000" endA="300" endPos="35500" dir="5400000" sy="-90000" algn="bl" rotWithShape="0"/>
                </a:effectLst>
              </a:rPr>
              <a:t>Кол-во угонов на </a:t>
            </a:r>
            <a:r>
              <a:rPr lang="ru-RU" sz="2800" dirty="0"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rPr>
              <a:t>1000</a:t>
            </a:r>
            <a:r>
              <a:rPr lang="ru-RU" sz="2400" dirty="0" smtClean="0">
                <a:ln w="0"/>
                <a:solidFill>
                  <a:schemeClr val="tx1">
                    <a:lumMod val="95000"/>
                    <a:lumOff val="5000"/>
                  </a:schemeClr>
                </a:solidFill>
                <a:effectLst>
                  <a:reflection blurRad="6350" stA="53000" endA="300" endPos="35500" dir="5400000" sy="-90000" algn="bl" rotWithShape="0"/>
                </a:effectLst>
              </a:rPr>
              <a:t> авто модельного парка в России</a:t>
            </a:r>
            <a:endParaRPr lang="ru-RU" sz="2400" dirty="0">
              <a:ln w="0"/>
              <a:solidFill>
                <a:schemeClr val="tx1">
                  <a:lumMod val="95000"/>
                  <a:lumOff val="5000"/>
                </a:schemeClr>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xmlns="" val="1747214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0" y="98946"/>
            <a:ext cx="10018713" cy="1752599"/>
          </a:xfrm>
        </p:spPr>
        <p:txBody>
          <a:bodyPr/>
          <a:lstStyle/>
          <a:p>
            <a:r>
              <a:rPr lang="ru-RU" dirty="0" smtClean="0"/>
              <a:t>Заключение </a:t>
            </a:r>
            <a:endParaRPr lang="ru-RU" dirty="0"/>
          </a:p>
        </p:txBody>
      </p:sp>
      <p:sp>
        <p:nvSpPr>
          <p:cNvPr id="3" name="Объект 2"/>
          <p:cNvSpPr>
            <a:spLocks noGrp="1"/>
          </p:cNvSpPr>
          <p:nvPr>
            <p:ph idx="1"/>
          </p:nvPr>
        </p:nvSpPr>
        <p:spPr>
          <a:xfrm>
            <a:off x="6209732" y="1596789"/>
            <a:ext cx="5784611" cy="3675797"/>
          </a:xfrm>
        </p:spPr>
        <p:txBody>
          <a:bodyPr>
            <a:normAutofit fontScale="92500"/>
          </a:bodyPr>
          <a:lstStyle/>
          <a:p>
            <a:pPr marL="0" indent="0">
              <a:buNone/>
            </a:pPr>
            <a:r>
              <a:rPr lang="ru-RU" dirty="0"/>
              <a:t>Таким образом, угон – неправомерное завладение транспортом и считается преступлением законченным с того момента, как машина начала движение (даже без заведения мотора). Можно сделать вывод о том, что понятие угона (незаконное перемещение чужого транспорта) в УК в корне различается с тем, что принято таковым называть в нашем обществе (хищение транспортного средства</a:t>
            </a:r>
            <a:r>
              <a:rPr lang="ru-RU" dirty="0" smtClean="0"/>
              <a:t>).</a:t>
            </a:r>
            <a:endParaRPr lang="ru-RU" dirty="0"/>
          </a:p>
        </p:txBody>
      </p:sp>
      <p:pic>
        <p:nvPicPr>
          <p:cNvPr id="4" name="Рисунок 3"/>
          <p:cNvPicPr>
            <a:picLocks noChangeAspect="1"/>
          </p:cNvPicPr>
          <p:nvPr/>
        </p:nvPicPr>
        <p:blipFill>
          <a:blip r:embed="rId2" cstate="print"/>
          <a:stretch>
            <a:fillRect/>
          </a:stretch>
        </p:blipFill>
        <p:spPr>
          <a:xfrm>
            <a:off x="1078173" y="1774210"/>
            <a:ext cx="4640239" cy="34801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12130753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TM03457496[[fn=Параллакс]]</Template>
  <TotalTime>141</TotalTime>
  <Words>514</Words>
  <Application>Microsoft Office PowerPoint</Application>
  <PresentationFormat>Произвольный</PresentationFormat>
  <Paragraphs>65</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Параллакс</vt:lpstr>
      <vt:lpstr>Правонарушения в молодёжной среде </vt:lpstr>
      <vt:lpstr>Угон машины – уголовное преступление, наказание за которое предусмотрено статьей 166. Действия виновного лица будут считаться преступными, если присутствуют следующие признаки:   </vt:lpstr>
      <vt:lpstr>Отличие кражи от угона</vt:lpstr>
      <vt:lpstr>Наказание за угон автомобиля </vt:lpstr>
      <vt:lpstr>Отягчающие и смягчающие обстоятельства</vt:lpstr>
      <vt:lpstr>Попытка угона</vt:lpstr>
      <vt:lpstr>Срок давности для привлечения к ответственности</vt:lpstr>
      <vt:lpstr>Рейтинг Угонов на 1 января 2019. Удельный вес хищений.</vt:lpstr>
      <vt:lpstr>Заключение </vt:lpstr>
      <vt:lpstr>Спасибо за внимание!</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днс</dc:creator>
  <cp:lastModifiedBy>Администротор</cp:lastModifiedBy>
  <cp:revision>14</cp:revision>
  <dcterms:created xsi:type="dcterms:W3CDTF">2019-12-06T18:14:41Z</dcterms:created>
  <dcterms:modified xsi:type="dcterms:W3CDTF">2020-01-27T08:28:01Z</dcterms:modified>
</cp:coreProperties>
</file>