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0" r:id="rId3"/>
    <p:sldId id="257" r:id="rId4"/>
    <p:sldId id="271" r:id="rId5"/>
    <p:sldId id="258" r:id="rId6"/>
    <p:sldId id="272" r:id="rId7"/>
    <p:sldId id="259" r:id="rId8"/>
    <p:sldId id="260" r:id="rId9"/>
    <p:sldId id="273" r:id="rId10"/>
    <p:sldId id="261" r:id="rId11"/>
    <p:sldId id="262" r:id="rId12"/>
    <p:sldId id="274" r:id="rId13"/>
    <p:sldId id="263" r:id="rId14"/>
    <p:sldId id="268" r:id="rId15"/>
    <p:sldId id="264" r:id="rId16"/>
    <p:sldId id="265" r:id="rId17"/>
    <p:sldId id="269" r:id="rId18"/>
    <p:sldId id="275"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52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A05FED7-DD70-40CF-AB6A-F6DB4D8E54F2}" type="datetimeFigureOut">
              <a:rPr lang="ru-RU" smtClean="0"/>
              <a:t>21.01.2020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D01FBC-547A-4A98-B156-244365E5A90B}" type="slidenum">
              <a:rPr lang="ru-RU" smtClean="0"/>
              <a:t>‹#›</a:t>
            </a:fld>
            <a:endParaRPr lang="ru-RU"/>
          </a:p>
        </p:txBody>
      </p:sp>
    </p:spTree>
    <p:extLst>
      <p:ext uri="{BB962C8B-B14F-4D97-AF65-F5344CB8AC3E}">
        <p14:creationId xmlns:p14="http://schemas.microsoft.com/office/powerpoint/2010/main" val="494099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smtClean="0"/>
              <a:t>Образец заголовка</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8A05FED7-DD70-40CF-AB6A-F6DB4D8E54F2}" type="datetimeFigureOut">
              <a:rPr lang="ru-RU" smtClean="0"/>
              <a:t>21.01.2020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9D01FBC-547A-4A98-B156-244365E5A90B}" type="slidenum">
              <a:rPr lang="ru-RU" smtClean="0"/>
              <a:t>‹#›</a:t>
            </a:fld>
            <a:endParaRPr lang="ru-RU"/>
          </a:p>
        </p:txBody>
      </p:sp>
    </p:spTree>
    <p:extLst>
      <p:ext uri="{BB962C8B-B14F-4D97-AF65-F5344CB8AC3E}">
        <p14:creationId xmlns:p14="http://schemas.microsoft.com/office/powerpoint/2010/main" val="4128445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A05FED7-DD70-40CF-AB6A-F6DB4D8E54F2}" type="datetimeFigureOut">
              <a:rPr lang="ru-RU" smtClean="0"/>
              <a:t>21.01.2020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D01FBC-547A-4A98-B156-244365E5A90B}" type="slidenum">
              <a:rPr lang="ru-RU" smtClean="0"/>
              <a:t>‹#›</a:t>
            </a:fld>
            <a:endParaRPr lang="ru-RU"/>
          </a:p>
        </p:txBody>
      </p:sp>
    </p:spTree>
    <p:extLst>
      <p:ext uri="{BB962C8B-B14F-4D97-AF65-F5344CB8AC3E}">
        <p14:creationId xmlns:p14="http://schemas.microsoft.com/office/powerpoint/2010/main" val="2829318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A05FED7-DD70-40CF-AB6A-F6DB4D8E54F2}" type="datetimeFigureOut">
              <a:rPr lang="ru-RU" smtClean="0"/>
              <a:t>21.01.2020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D01FBC-547A-4A98-B156-244365E5A90B}" type="slidenum">
              <a:rPr lang="ru-RU" smtClean="0"/>
              <a:t>‹#›</a:t>
            </a:fld>
            <a:endParaRPr lang="ru-RU"/>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305089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A05FED7-DD70-40CF-AB6A-F6DB4D8E54F2}" type="datetimeFigureOut">
              <a:rPr lang="ru-RU" smtClean="0"/>
              <a:t>21.01.2020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D01FBC-547A-4A98-B156-244365E5A90B}" type="slidenum">
              <a:rPr lang="ru-RU" smtClean="0"/>
              <a:t>‹#›</a:t>
            </a:fld>
            <a:endParaRPr lang="ru-RU"/>
          </a:p>
        </p:txBody>
      </p:sp>
    </p:spTree>
    <p:extLst>
      <p:ext uri="{BB962C8B-B14F-4D97-AF65-F5344CB8AC3E}">
        <p14:creationId xmlns:p14="http://schemas.microsoft.com/office/powerpoint/2010/main" val="3058107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A05FED7-DD70-40CF-AB6A-F6DB4D8E54F2}" type="datetimeFigureOut">
              <a:rPr lang="ru-RU" smtClean="0"/>
              <a:t>21.01.2020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D01FBC-547A-4A98-B156-244365E5A90B}" type="slidenum">
              <a:rPr lang="ru-RU" smtClean="0"/>
              <a:t>‹#›</a:t>
            </a:fld>
            <a:endParaRPr lang="ru-RU"/>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785551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A05FED7-DD70-40CF-AB6A-F6DB4D8E54F2}" type="datetimeFigureOut">
              <a:rPr lang="ru-RU" smtClean="0"/>
              <a:t>21.01.2020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D01FBC-547A-4A98-B156-244365E5A90B}" type="slidenum">
              <a:rPr lang="ru-RU" smtClean="0"/>
              <a:t>‹#›</a:t>
            </a:fld>
            <a:endParaRPr lang="ru-RU"/>
          </a:p>
        </p:txBody>
      </p:sp>
    </p:spTree>
    <p:extLst>
      <p:ext uri="{BB962C8B-B14F-4D97-AF65-F5344CB8AC3E}">
        <p14:creationId xmlns:p14="http://schemas.microsoft.com/office/powerpoint/2010/main" val="1175853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A05FED7-DD70-40CF-AB6A-F6DB4D8E54F2}" type="datetimeFigureOut">
              <a:rPr lang="ru-RU" smtClean="0"/>
              <a:t>21.01.2020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D01FBC-547A-4A98-B156-244365E5A90B}" type="slidenum">
              <a:rPr lang="ru-RU" smtClean="0"/>
              <a:t>‹#›</a:t>
            </a:fld>
            <a:endParaRPr lang="ru-RU"/>
          </a:p>
        </p:txBody>
      </p:sp>
    </p:spTree>
    <p:extLst>
      <p:ext uri="{BB962C8B-B14F-4D97-AF65-F5344CB8AC3E}">
        <p14:creationId xmlns:p14="http://schemas.microsoft.com/office/powerpoint/2010/main" val="1893608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A05FED7-DD70-40CF-AB6A-F6DB4D8E54F2}" type="datetimeFigureOut">
              <a:rPr lang="ru-RU" smtClean="0"/>
              <a:t>21.01.2020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D01FBC-547A-4A98-B156-244365E5A90B}" type="slidenum">
              <a:rPr lang="ru-RU" smtClean="0"/>
              <a:t>‹#›</a:t>
            </a:fld>
            <a:endParaRPr lang="ru-RU"/>
          </a:p>
        </p:txBody>
      </p:sp>
    </p:spTree>
    <p:extLst>
      <p:ext uri="{BB962C8B-B14F-4D97-AF65-F5344CB8AC3E}">
        <p14:creationId xmlns:p14="http://schemas.microsoft.com/office/powerpoint/2010/main" val="3869450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A05FED7-DD70-40CF-AB6A-F6DB4D8E54F2}" type="datetimeFigureOut">
              <a:rPr lang="ru-RU" smtClean="0"/>
              <a:t>21.01.2020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D01FBC-547A-4A98-B156-244365E5A90B}" type="slidenum">
              <a:rPr lang="ru-RU" smtClean="0"/>
              <a:t>‹#›</a:t>
            </a:fld>
            <a:endParaRPr lang="ru-RU"/>
          </a:p>
        </p:txBody>
      </p:sp>
    </p:spTree>
    <p:extLst>
      <p:ext uri="{BB962C8B-B14F-4D97-AF65-F5344CB8AC3E}">
        <p14:creationId xmlns:p14="http://schemas.microsoft.com/office/powerpoint/2010/main" val="3603477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A05FED7-DD70-40CF-AB6A-F6DB4D8E54F2}" type="datetimeFigureOut">
              <a:rPr lang="ru-RU" smtClean="0"/>
              <a:t>21.01.2020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D01FBC-547A-4A98-B156-244365E5A90B}" type="slidenum">
              <a:rPr lang="ru-RU" smtClean="0"/>
              <a:t>‹#›</a:t>
            </a:fld>
            <a:endParaRPr lang="ru-RU"/>
          </a:p>
        </p:txBody>
      </p:sp>
    </p:spTree>
    <p:extLst>
      <p:ext uri="{BB962C8B-B14F-4D97-AF65-F5344CB8AC3E}">
        <p14:creationId xmlns:p14="http://schemas.microsoft.com/office/powerpoint/2010/main" val="3658886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smtClean="0"/>
              <a:t>Образец заголовка</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A05FED7-DD70-40CF-AB6A-F6DB4D8E54F2}" type="datetimeFigureOut">
              <a:rPr lang="ru-RU" smtClean="0"/>
              <a:t>21.01.2020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9D01FBC-547A-4A98-B156-244365E5A90B}" type="slidenum">
              <a:rPr lang="ru-RU" smtClean="0"/>
              <a:t>‹#›</a:t>
            </a:fld>
            <a:endParaRPr lang="ru-RU"/>
          </a:p>
        </p:txBody>
      </p:sp>
    </p:spTree>
    <p:extLst>
      <p:ext uri="{BB962C8B-B14F-4D97-AF65-F5344CB8AC3E}">
        <p14:creationId xmlns:p14="http://schemas.microsoft.com/office/powerpoint/2010/main" val="1748726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smtClean="0"/>
              <a:t>Образец заголовка</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A05FED7-DD70-40CF-AB6A-F6DB4D8E54F2}" type="datetimeFigureOut">
              <a:rPr lang="ru-RU" smtClean="0"/>
              <a:t>21.01.2020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9D01FBC-547A-4A98-B156-244365E5A90B}" type="slidenum">
              <a:rPr lang="ru-RU" smtClean="0"/>
              <a:t>‹#›</a:t>
            </a:fld>
            <a:endParaRPr lang="ru-RU"/>
          </a:p>
        </p:txBody>
      </p:sp>
    </p:spTree>
    <p:extLst>
      <p:ext uri="{BB962C8B-B14F-4D97-AF65-F5344CB8AC3E}">
        <p14:creationId xmlns:p14="http://schemas.microsoft.com/office/powerpoint/2010/main" val="769897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A05FED7-DD70-40CF-AB6A-F6DB4D8E54F2}" type="datetimeFigureOut">
              <a:rPr lang="ru-RU" smtClean="0"/>
              <a:t>21.01.2020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9D01FBC-547A-4A98-B156-244365E5A90B}" type="slidenum">
              <a:rPr lang="ru-RU" smtClean="0"/>
              <a:t>‹#›</a:t>
            </a:fld>
            <a:endParaRPr lang="ru-RU"/>
          </a:p>
        </p:txBody>
      </p:sp>
    </p:spTree>
    <p:extLst>
      <p:ext uri="{BB962C8B-B14F-4D97-AF65-F5344CB8AC3E}">
        <p14:creationId xmlns:p14="http://schemas.microsoft.com/office/powerpoint/2010/main" val="3800523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05FED7-DD70-40CF-AB6A-F6DB4D8E54F2}" type="datetimeFigureOut">
              <a:rPr lang="ru-RU" smtClean="0"/>
              <a:t>21.01.2020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9D01FBC-547A-4A98-B156-244365E5A90B}" type="slidenum">
              <a:rPr lang="ru-RU" smtClean="0"/>
              <a:t>‹#›</a:t>
            </a:fld>
            <a:endParaRPr lang="ru-RU"/>
          </a:p>
        </p:txBody>
      </p:sp>
    </p:spTree>
    <p:extLst>
      <p:ext uri="{BB962C8B-B14F-4D97-AF65-F5344CB8AC3E}">
        <p14:creationId xmlns:p14="http://schemas.microsoft.com/office/powerpoint/2010/main" val="2008146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A05FED7-DD70-40CF-AB6A-F6DB4D8E54F2}" type="datetimeFigureOut">
              <a:rPr lang="ru-RU" smtClean="0"/>
              <a:t>21.01.2020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9D01FBC-547A-4A98-B156-244365E5A90B}" type="slidenum">
              <a:rPr lang="ru-RU" smtClean="0"/>
              <a:t>‹#›</a:t>
            </a:fld>
            <a:endParaRPr lang="ru-RU"/>
          </a:p>
        </p:txBody>
      </p:sp>
    </p:spTree>
    <p:extLst>
      <p:ext uri="{BB962C8B-B14F-4D97-AF65-F5344CB8AC3E}">
        <p14:creationId xmlns:p14="http://schemas.microsoft.com/office/powerpoint/2010/main" val="2320435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A05FED7-DD70-40CF-AB6A-F6DB4D8E54F2}" type="datetimeFigureOut">
              <a:rPr lang="ru-RU" smtClean="0"/>
              <a:t>21.01.2020</a:t>
            </a:fld>
            <a:endParaRPr lang="ru-RU"/>
          </a:p>
        </p:txBody>
      </p:sp>
      <p:sp>
        <p:nvSpPr>
          <p:cNvPr id="6" name="Footer Placeholder 5"/>
          <p:cNvSpPr>
            <a:spLocks noGrp="1"/>
          </p:cNvSpPr>
          <p:nvPr>
            <p:ph type="ftr" sz="quarter" idx="11"/>
          </p:nvPr>
        </p:nvSpPr>
        <p:spPr>
          <a:xfrm>
            <a:off x="533400" y="6172200"/>
            <a:ext cx="5811724" cy="365125"/>
          </a:xfrm>
        </p:spPr>
        <p:txBody>
          <a:bodyPr/>
          <a:lstStyle/>
          <a:p>
            <a:endParaRPr lang="ru-RU"/>
          </a:p>
        </p:txBody>
      </p:sp>
      <p:sp>
        <p:nvSpPr>
          <p:cNvPr id="7" name="Slide Number Placeholder 6"/>
          <p:cNvSpPr>
            <a:spLocks noGrp="1"/>
          </p:cNvSpPr>
          <p:nvPr>
            <p:ph type="sldNum" sz="quarter" idx="12"/>
          </p:nvPr>
        </p:nvSpPr>
        <p:spPr/>
        <p:txBody>
          <a:bodyPr/>
          <a:lstStyle/>
          <a:p>
            <a:fld id="{79D01FBC-547A-4A98-B156-244365E5A90B}" type="slidenum">
              <a:rPr lang="ru-RU" smtClean="0"/>
              <a:t>‹#›</a:t>
            </a:fld>
            <a:endParaRPr lang="ru-RU"/>
          </a:p>
        </p:txBody>
      </p:sp>
    </p:spTree>
    <p:extLst>
      <p:ext uri="{BB962C8B-B14F-4D97-AF65-F5344CB8AC3E}">
        <p14:creationId xmlns:p14="http://schemas.microsoft.com/office/powerpoint/2010/main" val="135395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A05FED7-DD70-40CF-AB6A-F6DB4D8E54F2}" type="datetimeFigureOut">
              <a:rPr lang="ru-RU" smtClean="0"/>
              <a:t>21.01.2020</a:t>
            </a:fld>
            <a:endParaRPr lang="ru-RU"/>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79D01FBC-547A-4A98-B156-244365E5A90B}" type="slidenum">
              <a:rPr lang="ru-RU" smtClean="0"/>
              <a:t>‹#›</a:t>
            </a:fld>
            <a:endParaRPr lang="ru-RU"/>
          </a:p>
        </p:txBody>
      </p:sp>
    </p:spTree>
    <p:extLst>
      <p:ext uri="{BB962C8B-B14F-4D97-AF65-F5344CB8AC3E}">
        <p14:creationId xmlns:p14="http://schemas.microsoft.com/office/powerpoint/2010/main" val="167353078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consultant.ru/document/cons_doc_LAW_342372/74754240d170cc049cd7b313852fd5985eb0aafc/"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consultant.ru/document/cons_doc_LAW_34661/4ee8ed4827b630a5db4450b7a2559e62cddd91f1/"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hyperlink" Target="http://www.consultant.ru/document/cons_doc_LAW_342242/d3618b9062472ca3182811e431fa7d71b532e447/"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consultant.ru/document/cons_doc_LAW_342372/4ee8ed4827b630a5db4450b7a2559e62cddd91f1/"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consultant.ru/document/cons_doc_LAW_34661/9352f1eb3b96ec7cabd77615288a9ee37a818173/"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consultant.ru/document/cons_doc_LAW_34661/75d58edae04737f3247d92410bb8c0bb873071bf/" TargetMode="Externa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consultant.ru/document/cons_doc_LAW_34661/6b8bbf2b2605b8ac8baee51ec758a3b2c2fe75c4/"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www.consultant.ru/document/cons_doc_LAW_342372/75d58edae04737f3247d92410bb8c0bb873071bf/" TargetMode="External"/><Relationship Id="rId2" Type="http://schemas.openxmlformats.org/officeDocument/2006/relationships/hyperlink" Target="http://www.consultant.ru/document/cons_doc_LAW_342372/4ee8ed4827b630a5db4450b7a2559e62cddd91f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consultant.ru/document/cons_doc_LAW_34661/0b66302580711ea577f63b93212993add4f96a0e/"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hyperlink" Target="http://www.consultant.ru/document/cons_doc_LAW_342372/0b66302580711ea577f63b93212993add4f96a0e/" TargetMode="External"/><Relationship Id="rId2" Type="http://schemas.openxmlformats.org/officeDocument/2006/relationships/hyperlink" Target="http://www.consultant.ru/document/cons_doc_LAW_341911/1e069557f3bc904d8b3f6a62d5ccbe3ddae6edfd/"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consultant.ru/document/cons_doc_LAW_34661/412ce6914fb424f026e8cd400b1232288835797d/"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hyperlink" Target="http://www.consultant.ru/document/cons_doc_LAW_341913/0e17c9f5bd23686e1c53864f8783a3ca9fed2e60/" TargetMode="External"/><Relationship Id="rId3" Type="http://schemas.openxmlformats.org/officeDocument/2006/relationships/hyperlink" Target="http://www.consultant.ru/document/cons_doc_LAW_341913/c0ef618979b667ad1729793dd87e16f9af961350/" TargetMode="External"/><Relationship Id="rId7" Type="http://schemas.openxmlformats.org/officeDocument/2006/relationships/hyperlink" Target="http://www.consultant.ru/document/cons_doc_LAW_341913/c193654ae5c3bd5b02d92ade18796cd8864ec353/" TargetMode="External"/><Relationship Id="rId2" Type="http://schemas.openxmlformats.org/officeDocument/2006/relationships/hyperlink" Target="http://www.consultant.ru/document/cons_doc_LAW_341913/57b5c7b83fcd2cf40cabe2042f2d8f04ed6875ad/" TargetMode="External"/><Relationship Id="rId1" Type="http://schemas.openxmlformats.org/officeDocument/2006/relationships/slideLayout" Target="../slideLayouts/slideLayout2.xml"/><Relationship Id="rId6" Type="http://schemas.openxmlformats.org/officeDocument/2006/relationships/hyperlink" Target="http://www.consultant.ru/document/cons_doc_LAW_341913/0156d82352ae97375ab9bd5990c380496e686aab/" TargetMode="External"/><Relationship Id="rId11" Type="http://schemas.openxmlformats.org/officeDocument/2006/relationships/hyperlink" Target="http://www.consultant.ru/document/cons_doc_LAW_342372/1c04d0af277ea46479fb83374d991e5e6c96df22/" TargetMode="External"/><Relationship Id="rId5" Type="http://schemas.openxmlformats.org/officeDocument/2006/relationships/hyperlink" Target="http://www.consultant.ru/document/cons_doc_LAW_341913/823429f3a37857573b519d0b17fd14f96a99bca4/" TargetMode="External"/><Relationship Id="rId10" Type="http://schemas.openxmlformats.org/officeDocument/2006/relationships/hyperlink" Target="http://www.consultant.ru/document/cons_doc_LAW_341913/4641cfe1bdfab945ead3ae228d36c3e8141dd9f1/" TargetMode="External"/><Relationship Id="rId4" Type="http://schemas.openxmlformats.org/officeDocument/2006/relationships/hyperlink" Target="http://www.consultant.ru/document/cons_doc_LAW_341913/8012ecdf64b7c9cfd62e90d7f55f9b5b7b72b755/" TargetMode="External"/><Relationship Id="rId9" Type="http://schemas.openxmlformats.org/officeDocument/2006/relationships/hyperlink" Target="http://www.consultant.ru/document/cons_doc_LAW_341913/51c53d82b60ac8c009745bdea3838d507064c6d3/"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www.consultant.ru/document/cons_doc_LAW_341913/0e17c9f5bd23686e1c53864f8783a3ca9fed2e60/" TargetMode="External"/><Relationship Id="rId13" Type="http://schemas.openxmlformats.org/officeDocument/2006/relationships/image" Target="../media/image9.jpeg"/><Relationship Id="rId3" Type="http://schemas.openxmlformats.org/officeDocument/2006/relationships/hyperlink" Target="http://www.consultant.ru/document/cons_doc_LAW_341913/c0ef618979b667ad1729793dd87e16f9af961350/" TargetMode="External"/><Relationship Id="rId7" Type="http://schemas.openxmlformats.org/officeDocument/2006/relationships/hyperlink" Target="http://www.consultant.ru/document/cons_doc_LAW_341913/c193654ae5c3bd5b02d92ade18796cd8864ec353/" TargetMode="External"/><Relationship Id="rId12" Type="http://schemas.openxmlformats.org/officeDocument/2006/relationships/image" Target="../media/image8.jpeg"/><Relationship Id="rId2" Type="http://schemas.openxmlformats.org/officeDocument/2006/relationships/hyperlink" Target="http://www.consultant.ru/document/cons_doc_LAW_341913/57b5c7b83fcd2cf40cabe2042f2d8f04ed6875ad/" TargetMode="External"/><Relationship Id="rId1" Type="http://schemas.openxmlformats.org/officeDocument/2006/relationships/slideLayout" Target="../slideLayouts/slideLayout2.xml"/><Relationship Id="rId6" Type="http://schemas.openxmlformats.org/officeDocument/2006/relationships/hyperlink" Target="http://www.consultant.ru/document/cons_doc_LAW_341913/0156d82352ae97375ab9bd5990c380496e686aab/" TargetMode="External"/><Relationship Id="rId11" Type="http://schemas.openxmlformats.org/officeDocument/2006/relationships/hyperlink" Target="http://www.consultant.ru/document/cons_doc_LAW_342372/1c04d0af277ea46479fb83374d991e5e6c96df22/" TargetMode="External"/><Relationship Id="rId5" Type="http://schemas.openxmlformats.org/officeDocument/2006/relationships/hyperlink" Target="http://www.consultant.ru/document/cons_doc_LAW_341913/823429f3a37857573b519d0b17fd14f96a99bca4/" TargetMode="External"/><Relationship Id="rId10" Type="http://schemas.openxmlformats.org/officeDocument/2006/relationships/hyperlink" Target="http://www.consultant.ru/document/cons_doc_LAW_341913/4641cfe1bdfab945ead3ae228d36c3e8141dd9f1/" TargetMode="External"/><Relationship Id="rId4" Type="http://schemas.openxmlformats.org/officeDocument/2006/relationships/hyperlink" Target="http://www.consultant.ru/document/cons_doc_LAW_341913/8012ecdf64b7c9cfd62e90d7f55f9b5b7b72b755/" TargetMode="External"/><Relationship Id="rId9" Type="http://schemas.openxmlformats.org/officeDocument/2006/relationships/hyperlink" Target="http://www.consultant.ru/document/cons_doc_LAW_341913/51c53d82b60ac8c009745bdea3838d507064c6d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consultant.ru/document/cons_doc_LAW_34661/74754240d170cc049cd7b313852fd5985eb0aafc/"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764704"/>
            <a:ext cx="7772400" cy="1829761"/>
          </a:xfrm>
        </p:spPr>
        <p:txBody>
          <a:bodyPr/>
          <a:lstStyle/>
          <a:p>
            <a:r>
              <a:rPr lang="ru-RU" dirty="0" smtClean="0">
                <a:solidFill>
                  <a:schemeClr val="accent1">
                    <a:lumMod val="75000"/>
                  </a:schemeClr>
                </a:solidFill>
                <a:latin typeface="Times New Roman" pitchFamily="18" charset="0"/>
                <a:cs typeface="Times New Roman" pitchFamily="18" charset="0"/>
              </a:rPr>
              <a:t>Правонарушения в молодежной среде</a:t>
            </a:r>
            <a:endParaRPr lang="ru-RU" dirty="0">
              <a:solidFill>
                <a:schemeClr val="accent1">
                  <a:lumMod val="75000"/>
                </a:schemeClr>
              </a:solidFill>
              <a:latin typeface="Times New Roman" pitchFamily="18" charset="0"/>
              <a:cs typeface="Times New Roman" pitchFamily="18" charset="0"/>
            </a:endParaRPr>
          </a:p>
        </p:txBody>
      </p:sp>
      <p:sp>
        <p:nvSpPr>
          <p:cNvPr id="3" name="TextBox 2"/>
          <p:cNvSpPr txBox="1"/>
          <p:nvPr/>
        </p:nvSpPr>
        <p:spPr>
          <a:xfrm>
            <a:off x="7156769" y="3861048"/>
            <a:ext cx="1875898" cy="1754326"/>
          </a:xfrm>
          <a:prstGeom prst="rect">
            <a:avLst/>
          </a:prstGeom>
          <a:noFill/>
        </p:spPr>
        <p:txBody>
          <a:bodyPr wrap="none" rtlCol="0">
            <a:spAutoFit/>
          </a:bodyPr>
          <a:lstStyle/>
          <a:p>
            <a:r>
              <a:rPr lang="ru-RU" dirty="0" smtClean="0">
                <a:latin typeface="Times New Roman" panose="02020603050405020304" pitchFamily="18" charset="0"/>
                <a:cs typeface="Times New Roman" panose="02020603050405020304" pitchFamily="18" charset="0"/>
              </a:rPr>
              <a:t>Работа студентов</a:t>
            </a:r>
          </a:p>
          <a:p>
            <a:r>
              <a:rPr lang="ru-RU" dirty="0" smtClean="0">
                <a:latin typeface="Times New Roman" panose="02020603050405020304" pitchFamily="18" charset="0"/>
                <a:cs typeface="Times New Roman" panose="02020603050405020304" pitchFamily="18" charset="0"/>
              </a:rPr>
              <a:t>Группы: 18-П-9</a:t>
            </a:r>
          </a:p>
          <a:p>
            <a:r>
              <a:rPr lang="ru-RU" dirty="0" smtClean="0">
                <a:latin typeface="Times New Roman" panose="02020603050405020304" pitchFamily="18" charset="0"/>
                <a:cs typeface="Times New Roman" panose="02020603050405020304" pitchFamily="18" charset="0"/>
              </a:rPr>
              <a:t>Журавлева Егора</a:t>
            </a:r>
          </a:p>
          <a:p>
            <a:r>
              <a:rPr lang="ru-RU" dirty="0" smtClean="0">
                <a:latin typeface="Times New Roman" panose="02020603050405020304" pitchFamily="18" charset="0"/>
                <a:cs typeface="Times New Roman" panose="02020603050405020304" pitchFamily="18" charset="0"/>
              </a:rPr>
              <a:t>Павленко Денис </a:t>
            </a:r>
          </a:p>
          <a:p>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chor="b">
            <a:normAutofit/>
          </a:bodyPr>
          <a:lstStyle/>
          <a:p>
            <a:pPr lvl="0"/>
            <a:r>
              <a:rPr lang="ru-RU" sz="2400" dirty="0" smtClean="0"/>
              <a:t/>
            </a:r>
            <a:br>
              <a:rPr lang="ru-RU" sz="2400" dirty="0" smtClean="0"/>
            </a:br>
            <a:endParaRPr lang="ru-RU" sz="2400" dirty="0">
              <a:solidFill>
                <a:schemeClr val="bg2">
                  <a:lumMod val="25000"/>
                </a:schemeClr>
              </a:solidFill>
            </a:endParaRPr>
          </a:p>
        </p:txBody>
      </p:sp>
      <p:sp>
        <p:nvSpPr>
          <p:cNvPr id="2" name="Содержимое 1"/>
          <p:cNvSpPr>
            <a:spLocks noGrp="1"/>
          </p:cNvSpPr>
          <p:nvPr>
            <p:ph idx="1"/>
          </p:nvPr>
        </p:nvSpPr>
        <p:spPr>
          <a:xfrm>
            <a:off x="107504" y="188640"/>
            <a:ext cx="8856984" cy="5616624"/>
          </a:xfrm>
        </p:spPr>
        <p:txBody>
          <a:bodyPr>
            <a:normAutofit fontScale="92500" lnSpcReduction="10000"/>
          </a:bodyPr>
          <a:lstStyle/>
          <a:p>
            <a:r>
              <a:rPr lang="ru-RU" sz="2600" dirty="0" smtClean="0">
                <a:solidFill>
                  <a:schemeClr val="bg2">
                    <a:lumMod val="50000"/>
                  </a:schemeClr>
                </a:solidFill>
                <a:latin typeface="Times New Roman" pitchFamily="18" charset="0"/>
                <a:cs typeface="Times New Roman" pitchFamily="18" charset="0"/>
              </a:rPr>
              <a:t>Мелкое хулиганство, то есть нарушение общественного порядка, выражающее явное неуважение к обществу, сопровождающееся нецензурной бранью в общественных местах, оскорбительным приставанием к гражданам, а равно уничтожением или повреждением чужого имущества, - влечет наложение административного штрафа в размере от пятисот до одной тысячи рублей или административный арест на срок до пятнадцати суток.</a:t>
            </a:r>
          </a:p>
          <a:p>
            <a:r>
              <a:rPr lang="ru-RU" sz="2600" dirty="0" smtClean="0">
                <a:solidFill>
                  <a:schemeClr val="bg2">
                    <a:lumMod val="50000"/>
                  </a:schemeClr>
                </a:solidFill>
                <a:latin typeface="Times New Roman" pitchFamily="18" charset="0"/>
                <a:cs typeface="Times New Roman" pitchFamily="18" charset="0"/>
              </a:rPr>
              <a:t>Те же действия, сопряженные с неповиновением законному требованию представителя власти либо иного лица, исполняющего обязанности по охране общественного порядка или пресекающего нарушение общественного порядка, - влекут наложение административного штрафа в размере от одной тысячи до двух тысяч пятисот рублей или административный арест на срок до пятнадцати суток.</a:t>
            </a:r>
          </a:p>
          <a:p>
            <a:endParaRPr lang="ru-RU" sz="1600" dirty="0" smtClean="0"/>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285728"/>
            <a:ext cx="8229600" cy="5721563"/>
          </a:xfrm>
        </p:spPr>
        <p:txBody>
          <a:bodyPr>
            <a:noAutofit/>
          </a:bodyPr>
          <a:lstStyle/>
          <a:p>
            <a:r>
              <a:rPr lang="ru-RU" sz="1800" dirty="0" smtClean="0">
                <a:solidFill>
                  <a:schemeClr val="bg2">
                    <a:lumMod val="50000"/>
                  </a:schemeClr>
                </a:solidFill>
                <a:latin typeface="Times New Roman" pitchFamily="18" charset="0"/>
                <a:cs typeface="Times New Roman" pitchFamily="18" charset="0"/>
              </a:rPr>
              <a:t>Повторное совершение административного правонарушения, предусмотренного </a:t>
            </a:r>
            <a:r>
              <a:rPr lang="ru-RU" sz="1800" dirty="0" smtClean="0">
                <a:solidFill>
                  <a:schemeClr val="bg2">
                    <a:lumMod val="50000"/>
                  </a:schemeClr>
                </a:solidFill>
                <a:latin typeface="Times New Roman" pitchFamily="18" charset="0"/>
                <a:cs typeface="Times New Roman" pitchFamily="18" charset="0"/>
                <a:hlinkClick r:id="rId2"/>
              </a:rPr>
              <a:t>частью 3</a:t>
            </a:r>
            <a:r>
              <a:rPr lang="ru-RU" sz="1800" dirty="0" smtClean="0">
                <a:solidFill>
                  <a:schemeClr val="bg2">
                    <a:lumMod val="50000"/>
                  </a:schemeClr>
                </a:solidFill>
                <a:latin typeface="Times New Roman" pitchFamily="18" charset="0"/>
                <a:cs typeface="Times New Roman" pitchFamily="18" charset="0"/>
              </a:rPr>
              <a:t> настоящей статьи, - влечет наложение административного штрафа в размере от ста тысяч до двухсот тысяч рублей или административный арест на срок до пятнадцати суток.</a:t>
            </a:r>
          </a:p>
          <a:p>
            <a:r>
              <a:rPr lang="ru-RU" sz="1800" dirty="0" smtClean="0">
                <a:solidFill>
                  <a:schemeClr val="bg2">
                    <a:lumMod val="50000"/>
                  </a:schemeClr>
                </a:solidFill>
                <a:latin typeface="Times New Roman" pitchFamily="18" charset="0"/>
                <a:cs typeface="Times New Roman" pitchFamily="18" charset="0"/>
              </a:rPr>
              <a:t>Действия, предусмотренные </a:t>
            </a:r>
            <a:r>
              <a:rPr lang="ru-RU" sz="1800" dirty="0" smtClean="0">
                <a:solidFill>
                  <a:schemeClr val="bg2">
                    <a:lumMod val="50000"/>
                  </a:schemeClr>
                </a:solidFill>
                <a:latin typeface="Times New Roman" pitchFamily="18" charset="0"/>
                <a:cs typeface="Times New Roman" pitchFamily="18" charset="0"/>
                <a:hlinkClick r:id="rId2"/>
              </a:rPr>
              <a:t>частью 3</a:t>
            </a:r>
            <a:r>
              <a:rPr lang="ru-RU" sz="1800" dirty="0" smtClean="0">
                <a:solidFill>
                  <a:schemeClr val="bg2">
                    <a:lumMod val="50000"/>
                  </a:schemeClr>
                </a:solidFill>
                <a:latin typeface="Times New Roman" pitchFamily="18" charset="0"/>
                <a:cs typeface="Times New Roman" pitchFamily="18" charset="0"/>
              </a:rPr>
              <a:t> настоящей статьи, совершенные лицом, ранее подвергнутым административному наказанию за аналогичное административное правонарушение более двух раз, - влекут наложение административного штрафа в размере от двухсот тысяч до трехсот тысяч рублей или административный арест на срок до пятнадцати суток.</a:t>
            </a:r>
          </a:p>
          <a:p>
            <a:r>
              <a:rPr lang="ru-RU" sz="1800" b="1" dirty="0" smtClean="0">
                <a:solidFill>
                  <a:schemeClr val="bg2">
                    <a:lumMod val="50000"/>
                  </a:schemeClr>
                </a:solidFill>
                <a:latin typeface="Times New Roman" pitchFamily="18" charset="0"/>
                <a:cs typeface="Times New Roman" pitchFamily="18" charset="0"/>
              </a:rPr>
              <a:t>Примечание</a:t>
            </a:r>
            <a:r>
              <a:rPr lang="ru-RU" sz="1800" dirty="0" smtClean="0">
                <a:solidFill>
                  <a:schemeClr val="bg2">
                    <a:lumMod val="50000"/>
                  </a:schemeClr>
                </a:solidFill>
                <a:latin typeface="Times New Roman" pitchFamily="18" charset="0"/>
                <a:cs typeface="Times New Roman" pitchFamily="18" charset="0"/>
              </a:rPr>
              <a:t>. Обо всех случаях возбуждения дел об административных правонарушениях, предусмотренных </a:t>
            </a:r>
            <a:r>
              <a:rPr lang="ru-RU" sz="1800" dirty="0" smtClean="0">
                <a:solidFill>
                  <a:schemeClr val="bg2">
                    <a:lumMod val="50000"/>
                  </a:schemeClr>
                </a:solidFill>
                <a:latin typeface="Times New Roman" pitchFamily="18" charset="0"/>
                <a:cs typeface="Times New Roman" pitchFamily="18" charset="0"/>
                <a:hlinkClick r:id="rId2"/>
              </a:rPr>
              <a:t>частями 3</a:t>
            </a:r>
            <a:r>
              <a:rPr lang="ru-RU" sz="1800" dirty="0" smtClean="0">
                <a:solidFill>
                  <a:schemeClr val="bg2">
                    <a:lumMod val="50000"/>
                  </a:schemeClr>
                </a:solidFill>
                <a:latin typeface="Times New Roman" pitchFamily="18" charset="0"/>
                <a:cs typeface="Times New Roman" pitchFamily="18" charset="0"/>
              </a:rPr>
              <a:t> - </a:t>
            </a:r>
            <a:r>
              <a:rPr lang="ru-RU" sz="1800" dirty="0" smtClean="0">
                <a:solidFill>
                  <a:schemeClr val="bg2">
                    <a:lumMod val="50000"/>
                  </a:schemeClr>
                </a:solidFill>
                <a:latin typeface="Times New Roman" pitchFamily="18" charset="0"/>
                <a:cs typeface="Times New Roman" pitchFamily="18" charset="0"/>
                <a:hlinkClick r:id="rId2"/>
              </a:rPr>
              <a:t>5</a:t>
            </a:r>
            <a:r>
              <a:rPr lang="ru-RU" sz="1800" dirty="0" smtClean="0">
                <a:solidFill>
                  <a:schemeClr val="bg2">
                    <a:lumMod val="50000"/>
                  </a:schemeClr>
                </a:solidFill>
                <a:latin typeface="Times New Roman" pitchFamily="18" charset="0"/>
                <a:cs typeface="Times New Roman" pitchFamily="18" charset="0"/>
              </a:rPr>
              <a:t> настоящей статьи, в течение двадцати четырех часов уведомляются органы прокуратуры Российской Федерации.</a:t>
            </a:r>
            <a:endParaRPr lang="ru-RU" sz="1800" dirty="0">
              <a:solidFill>
                <a:schemeClr val="bg2">
                  <a:lumMod val="50000"/>
                </a:schemeClr>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67554" y="260648"/>
            <a:ext cx="8580910" cy="1800200"/>
          </a:xfrm>
        </p:spPr>
        <p:txBody>
          <a:bodyPr>
            <a:noAutofit/>
          </a:bodyPr>
          <a:lstStyle/>
          <a:p>
            <a:r>
              <a:rPr lang="ru-RU" sz="2000" dirty="0">
                <a:effectLst/>
                <a:latin typeface="Times New Roman" panose="02020603050405020304" pitchFamily="18" charset="0"/>
                <a:cs typeface="Times New Roman" panose="02020603050405020304" pitchFamily="18" charset="0"/>
                <a:hlinkClick r:id="rId2"/>
              </a:rPr>
              <a:t>Статья 20.20. Потребление (распитие) алкогольной продукции в запрещенных местах либо потребление наркотических средств или психотропных веществ, новых потенциально опасных психоактивных веществ или одурманивающих веществ в общественных местах</a:t>
            </a:r>
            <a:endParaRPr lang="ru-RU" sz="2000" dirty="0">
              <a:latin typeface="Times New Roman" panose="02020603050405020304" pitchFamily="18" charset="0"/>
              <a:cs typeface="Times New Roman" panose="02020603050405020304" pitchFamily="18" charset="0"/>
            </a:endParaRPr>
          </a:p>
        </p:txBody>
      </p:sp>
      <p:pic>
        <p:nvPicPr>
          <p:cNvPr id="4" name="Picture 2" descr="https://pbs.twimg.com/media/D61pyusXoAALsFy.jpg: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652" y="2276872"/>
            <a:ext cx="3997565" cy="27427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juristpomog.com/wp-content/uploads/2016/12/raspitie-napitkov-v-obshesvenix-mestax.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3968" y="3429000"/>
            <a:ext cx="4578962" cy="3026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555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chor="ctr">
            <a:normAutofit/>
          </a:bodyPr>
          <a:lstStyle/>
          <a:p>
            <a:pPr lvl="0"/>
            <a:r>
              <a:rPr lang="ru-RU" sz="1400" dirty="0" smtClean="0"/>
              <a:t/>
            </a:r>
            <a:br>
              <a:rPr lang="ru-RU" sz="1400" dirty="0" smtClean="0"/>
            </a:br>
            <a:endParaRPr lang="ru-RU" sz="1400" dirty="0">
              <a:solidFill>
                <a:schemeClr val="bg2">
                  <a:lumMod val="25000"/>
                </a:schemeClr>
              </a:solidFill>
            </a:endParaRPr>
          </a:p>
        </p:txBody>
      </p:sp>
      <p:sp>
        <p:nvSpPr>
          <p:cNvPr id="2" name="Содержимое 1"/>
          <p:cNvSpPr>
            <a:spLocks noGrp="1"/>
          </p:cNvSpPr>
          <p:nvPr>
            <p:ph idx="1"/>
          </p:nvPr>
        </p:nvSpPr>
        <p:spPr>
          <a:xfrm>
            <a:off x="0" y="188640"/>
            <a:ext cx="9144000" cy="6669360"/>
          </a:xfrm>
        </p:spPr>
        <p:txBody>
          <a:bodyPr>
            <a:normAutofit fontScale="70000" lnSpcReduction="20000"/>
          </a:bodyPr>
          <a:lstStyle/>
          <a:p>
            <a:r>
              <a:rPr lang="ru-RU" sz="3300" dirty="0" smtClean="0">
                <a:solidFill>
                  <a:schemeClr val="bg2">
                    <a:lumMod val="50000"/>
                  </a:schemeClr>
                </a:solidFill>
                <a:latin typeface="Times New Roman" pitchFamily="18" charset="0"/>
                <a:cs typeface="Times New Roman" pitchFamily="18" charset="0"/>
              </a:rPr>
              <a:t>Потребление (распитие) алкогольной продукции в местах, запрещенных федеральным </a:t>
            </a:r>
            <a:r>
              <a:rPr lang="ru-RU" sz="3300" dirty="0" smtClean="0">
                <a:solidFill>
                  <a:schemeClr val="bg2">
                    <a:lumMod val="50000"/>
                  </a:schemeClr>
                </a:solidFill>
                <a:latin typeface="Times New Roman" pitchFamily="18" charset="0"/>
                <a:cs typeface="Times New Roman" pitchFamily="18" charset="0"/>
                <a:hlinkClick r:id="rId2"/>
              </a:rPr>
              <a:t>законом</a:t>
            </a:r>
            <a:r>
              <a:rPr lang="ru-RU" sz="3300" dirty="0" smtClean="0">
                <a:solidFill>
                  <a:schemeClr val="bg2">
                    <a:lumMod val="50000"/>
                  </a:schemeClr>
                </a:solidFill>
                <a:latin typeface="Times New Roman" pitchFamily="18" charset="0"/>
                <a:cs typeface="Times New Roman" pitchFamily="18" charset="0"/>
              </a:rPr>
              <a:t>, - влечет наложение административного штрафа в размере от пятисот до одной тысячи пятисот рублей.</a:t>
            </a:r>
          </a:p>
          <a:p>
            <a:r>
              <a:rPr lang="ru-RU" sz="3300" dirty="0" smtClean="0">
                <a:solidFill>
                  <a:schemeClr val="bg2">
                    <a:lumMod val="50000"/>
                  </a:schemeClr>
                </a:solidFill>
                <a:latin typeface="Times New Roman" pitchFamily="18" charset="0"/>
                <a:cs typeface="Times New Roman" pitchFamily="18" charset="0"/>
              </a:rPr>
              <a:t>Потребление наркотических средств или психотропных веществ без назначения врача, новых потенциально опасных психоактивных веществ или одурманивающих веществ на улицах, стадионах, в скверах, парках, в транспортном средстве общего пользования, а также в других общественных местах либо невыполнение законного требования уполномоченного должностного лица о прохождении медицинского освидетельствования на состояние опьянения гражданином, в отношении которого имеются достаточные основания полагать, что он потребил наркотические средства или психотропные вещества без назначения врача, новые потенциально опасные психоактивные вещества или одурманивающие вещества на улице, стадионе, в сквере, парке, в транспортном средстве общего пользования, а также в другом общественном месте, - влечет наложение административного штрафа в размере от четырех тысяч до пяти тысяч рублей или административный арест на срок до пятнадцати суток.</a:t>
            </a:r>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95936" y="260648"/>
            <a:ext cx="5565304" cy="6480720"/>
          </a:xfrm>
        </p:spPr>
        <p:txBody>
          <a:bodyPr>
            <a:normAutofit lnSpcReduction="10000"/>
          </a:bodyPr>
          <a:lstStyle/>
          <a:p>
            <a:r>
              <a:rPr lang="ru-RU" sz="2800" dirty="0">
                <a:solidFill>
                  <a:schemeClr val="bg2">
                    <a:lumMod val="50000"/>
                  </a:schemeClr>
                </a:solidFill>
                <a:latin typeface="Times New Roman" pitchFamily="18" charset="0"/>
                <a:cs typeface="Times New Roman" pitchFamily="18" charset="0"/>
              </a:rPr>
              <a:t>Действия, указанные в </a:t>
            </a:r>
            <a:r>
              <a:rPr lang="ru-RU" sz="2800" dirty="0">
                <a:solidFill>
                  <a:schemeClr val="bg2">
                    <a:lumMod val="50000"/>
                  </a:schemeClr>
                </a:solidFill>
                <a:latin typeface="Times New Roman" pitchFamily="18" charset="0"/>
                <a:cs typeface="Times New Roman" pitchFamily="18" charset="0"/>
                <a:hlinkClick r:id="rId2"/>
              </a:rPr>
              <a:t>части 2</a:t>
            </a:r>
            <a:r>
              <a:rPr lang="ru-RU" sz="2800" dirty="0">
                <a:solidFill>
                  <a:schemeClr val="bg2">
                    <a:lumMod val="50000"/>
                  </a:schemeClr>
                </a:solidFill>
                <a:latin typeface="Times New Roman" pitchFamily="18" charset="0"/>
                <a:cs typeface="Times New Roman" pitchFamily="18" charset="0"/>
              </a:rPr>
              <a:t> настоящей статьи, совершенные иностранным гражданином или лицом без гражданства, - </a:t>
            </a:r>
            <a:r>
              <a:rPr lang="ru-RU" sz="2800" dirty="0" err="1">
                <a:solidFill>
                  <a:schemeClr val="bg2">
                    <a:lumMod val="50000"/>
                  </a:schemeClr>
                </a:solidFill>
                <a:latin typeface="Times New Roman" pitchFamily="18" charset="0"/>
                <a:cs typeface="Times New Roman" pitchFamily="18" charset="0"/>
              </a:rPr>
              <a:t>ивлекут</a:t>
            </a:r>
            <a:r>
              <a:rPr lang="ru-RU" sz="2800" dirty="0">
                <a:solidFill>
                  <a:schemeClr val="bg2">
                    <a:lumMod val="50000"/>
                  </a:schemeClr>
                </a:solidFill>
                <a:latin typeface="Times New Roman" pitchFamily="18" charset="0"/>
                <a:cs typeface="Times New Roman" pitchFamily="18" charset="0"/>
              </a:rPr>
              <a:t> наложение административного штрафа в размере от четырех тысяч до пяти тысяч рублей с административным выдворением за пределы Российской Федерации либо административный арест на срок до пятнадцати суток с административным выдворением за пределы Российской Федерации.</a:t>
            </a:r>
          </a:p>
          <a:p>
            <a:endParaRPr lang="ru-RU" dirty="0"/>
          </a:p>
        </p:txBody>
      </p:sp>
      <p:pic>
        <p:nvPicPr>
          <p:cNvPr id="10242" name="Picture 2" descr="http://scd.ru.rfi.fr/sites/russian.filesrfi/imagecache/rfi_16x9_1024_578/sites/images.rfi.fr/files/aef_image/ap%C3%A9ritif%20g%C3%A9a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92696"/>
            <a:ext cx="4112692" cy="232142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cdn2.img.sputniknews-uz.com/images/1107/34/110734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3154871"/>
            <a:ext cx="4112692" cy="3478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438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23528" y="188640"/>
            <a:ext cx="6554867" cy="1524000"/>
          </a:xfrm>
        </p:spPr>
        <p:txBody>
          <a:bodyPr anchor="t">
            <a:normAutofit/>
          </a:bodyPr>
          <a:lstStyle/>
          <a:p>
            <a:pPr lvl="0"/>
            <a:r>
              <a:rPr lang="ru-RU" sz="2200" dirty="0" smtClean="0">
                <a:effectLst/>
                <a:latin typeface="Times New Roman" panose="02020603050405020304" pitchFamily="18" charset="0"/>
                <a:cs typeface="Times New Roman" panose="02020603050405020304" pitchFamily="18" charset="0"/>
                <a:hlinkClick r:id="rId2"/>
              </a:rPr>
              <a:t>Статья 20.21. Появление в общественных местах в состоянии опьянения</a:t>
            </a:r>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2" name="Содержимое 1"/>
          <p:cNvSpPr>
            <a:spLocks noGrp="1"/>
          </p:cNvSpPr>
          <p:nvPr>
            <p:ph idx="1"/>
          </p:nvPr>
        </p:nvSpPr>
        <p:spPr>
          <a:xfrm>
            <a:off x="3995936" y="548680"/>
            <a:ext cx="5266928" cy="6120680"/>
          </a:xfrm>
        </p:spPr>
        <p:txBody>
          <a:bodyPr>
            <a:normAutofit/>
          </a:bodyPr>
          <a:lstStyle/>
          <a:p>
            <a:r>
              <a:rPr lang="ru-RU" dirty="0" smtClean="0">
                <a:solidFill>
                  <a:schemeClr val="bg2">
                    <a:lumMod val="50000"/>
                  </a:schemeClr>
                </a:solidFill>
                <a:latin typeface="Times New Roman" pitchFamily="18" charset="0"/>
                <a:cs typeface="Times New Roman" pitchFamily="18" charset="0"/>
              </a:rPr>
              <a:t>Появление на улицах, стадионах, в скверах, парках, в транспортном средстве общего пользования, в других общественных местах в состоянии опьянения, оскорбляющем человеческое достоинство и общественную нравственность, - влечет наложение административного штрафа в размере от пятисот до одной тысячи пятисот рублей или административный арест на срок до пятнадцати суток.</a:t>
            </a:r>
          </a:p>
          <a:p>
            <a:endParaRPr lang="ru-RU" dirty="0"/>
          </a:p>
        </p:txBody>
      </p:sp>
      <p:pic>
        <p:nvPicPr>
          <p:cNvPr id="11266" name="Picture 2" descr="https://pm1.narvii.com/6526/53c50f3fb2dc317b2514dbf5abde6aa11b803b92_hq.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121" y="2224956"/>
            <a:ext cx="3960440" cy="39604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1417638"/>
          </a:xfrm>
        </p:spPr>
        <p:txBody>
          <a:bodyPr anchor="t">
            <a:normAutofit fontScale="90000"/>
          </a:bodyPr>
          <a:lstStyle/>
          <a:p>
            <a:pPr lvl="0"/>
            <a:r>
              <a:rPr lang="ru-RU" sz="2000" dirty="0" smtClean="0">
                <a:solidFill>
                  <a:schemeClr val="accent1">
                    <a:lumMod val="75000"/>
                  </a:schemeClr>
                </a:solidFill>
                <a:latin typeface="Times New Roman" panose="02020603050405020304" pitchFamily="18" charset="0"/>
                <a:cs typeface="Times New Roman" panose="02020603050405020304" pitchFamily="18" charset="0"/>
                <a:hlinkClick r:id="rId2"/>
              </a:rPr>
              <a:t>Статья 20.22. Нахождение в состоянии опьянения несовершеннолетних, потребление (распитие) ими алкогольной и спиртосодержащей продукции либо потребление ими наркотических средств или психотропных веществ, новых потенциально опасных психоактивных веществ или </a:t>
            </a:r>
            <a:r>
              <a:rPr lang="ru-RU" sz="2000" dirty="0" smtClean="0">
                <a:solidFill>
                  <a:schemeClr val="accent1">
                    <a:lumMod val="75000"/>
                  </a:schemeClr>
                </a:solidFill>
                <a:hlinkClick r:id="rId2"/>
              </a:rPr>
              <a:t>одурманивающих веществ</a:t>
            </a:r>
            <a:r>
              <a:rPr lang="ru-RU" dirty="0" smtClean="0"/>
              <a:t/>
            </a:r>
            <a:br>
              <a:rPr lang="ru-RU" dirty="0" smtClean="0"/>
            </a:br>
            <a:endParaRPr lang="ru-RU" dirty="0"/>
          </a:p>
        </p:txBody>
      </p:sp>
      <p:pic>
        <p:nvPicPr>
          <p:cNvPr id="12290" name="Picture 2" descr="https://i.sunhome.ru/journal/209/kak-ne-stat-alkogolikom-v2.ori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034" y="1443862"/>
            <a:ext cx="4365436" cy="2705217"/>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s10.stc.all.kpcdn.net/share/i/12/10059093/inx960x64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429000"/>
            <a:ext cx="4375230" cy="30758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332656"/>
            <a:ext cx="8686800" cy="5026563"/>
          </a:xfrm>
        </p:spPr>
        <p:txBody>
          <a:bodyPr>
            <a:normAutofit/>
          </a:bodyPr>
          <a:lstStyle/>
          <a:p>
            <a:r>
              <a:rPr lang="ru-RU" dirty="0">
                <a:solidFill>
                  <a:schemeClr val="bg2">
                    <a:lumMod val="50000"/>
                  </a:schemeClr>
                </a:solidFill>
                <a:latin typeface="Times New Roman" pitchFamily="18" charset="0"/>
                <a:cs typeface="Times New Roman" pitchFamily="18" charset="0"/>
              </a:rPr>
              <a:t>Нахождение в состоянии опьянения несовершеннолетних в возрасте до шестнадцати лет, либо потребление (распитие) ими алкогольной и спиртосодержащей продукции, либо потребление ими наркотических средств или психотропных веществ без назначения врача, новых потенциально опасных психоактивных веществ или одурманивающих    веществ – влечет наложение административного штрафа на родителей или иных законных представителей несовершеннолетних в размере от одной тысячи пятисот до двух тысяч рублей.</a:t>
            </a:r>
          </a:p>
          <a:p>
            <a:endParaRPr lang="ru-RU" dirty="0"/>
          </a:p>
        </p:txBody>
      </p:sp>
    </p:spTree>
    <p:extLst>
      <p:ext uri="{BB962C8B-B14F-4D97-AF65-F5344CB8AC3E}">
        <p14:creationId xmlns:p14="http://schemas.microsoft.com/office/powerpoint/2010/main" val="693784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dn2.vectorstock.com/i/1000x1000/77/51/policeman-pop-art-vector-194577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4" y="0"/>
            <a:ext cx="9144000" cy="744899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9552" y="1340768"/>
            <a:ext cx="4320480" cy="523220"/>
          </a:xfrm>
          <a:prstGeom prst="rect">
            <a:avLst/>
          </a:prstGeom>
          <a:noFill/>
        </p:spPr>
        <p:txBody>
          <a:bodyPr wrap="square" rtlCol="0">
            <a:spAutoFit/>
          </a:bodyPr>
          <a:lstStyle/>
          <a:p>
            <a:r>
              <a:rPr lang="ru-RU" sz="2800" b="1" dirty="0" smtClean="0">
                <a:solidFill>
                  <a:schemeClr val="bg2">
                    <a:lumMod val="50000"/>
                  </a:schemeClr>
                </a:solidFill>
              </a:rPr>
              <a:t>Спасибо за внимание</a:t>
            </a:r>
            <a:endParaRPr lang="ru-RU" sz="2800" b="1" dirty="0">
              <a:solidFill>
                <a:schemeClr val="bg2">
                  <a:lumMod val="50000"/>
                </a:schemeClr>
              </a:solidFill>
            </a:endParaRPr>
          </a:p>
        </p:txBody>
      </p:sp>
    </p:spTree>
    <p:extLst>
      <p:ext uri="{BB962C8B-B14F-4D97-AF65-F5344CB8AC3E}">
        <p14:creationId xmlns:p14="http://schemas.microsoft.com/office/powerpoint/2010/main" val="2158773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363272" cy="1282154"/>
          </a:xfrm>
        </p:spPr>
        <p:txBody>
          <a:bodyPr>
            <a:noAutofit/>
          </a:bodyPr>
          <a:lstStyle/>
          <a:p>
            <a:r>
              <a:rPr lang="ru-RU" sz="2000" dirty="0">
                <a:effectLst/>
                <a:latin typeface="Times New Roman" panose="02020603050405020304" pitchFamily="18" charset="0"/>
                <a:cs typeface="Times New Roman" pitchFamily="18" charset="0"/>
                <a:hlinkClick r:id="rId2"/>
              </a:rPr>
              <a:t>Статья 6.9. Потребление наркотических средств или психотропных веществ без назначения врача либо новых потенциально опасных психоактивных веществ</a:t>
            </a:r>
            <a:endParaRPr lang="ru-RU" sz="2000" dirty="0">
              <a:latin typeface="Times New Roman" panose="02020603050405020304" pitchFamily="18" charset="0"/>
              <a:cs typeface="Times New Roman" panose="02020603050405020304" pitchFamily="18" charset="0"/>
            </a:endParaRPr>
          </a:p>
        </p:txBody>
      </p:sp>
      <p:pic>
        <p:nvPicPr>
          <p:cNvPr id="4" name="Picture 2" descr="http://4.bp.blogspot.com/-1OgYNronCgk/U78BMJEnJII/AAAAAAAAFvc/Kpsbf8obqk8/s1600/OriginalC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772816"/>
            <a:ext cx="3672409" cy="46805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bug.org.ua/wp-content/uploads/2019/10/15657291badabe0ff49443aaff6c806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5" y="1772816"/>
            <a:ext cx="3528391" cy="24005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http://www.mamachita.ru/uploads/pages/pages-LgYD6d8MIJ.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8025" y="4293097"/>
            <a:ext cx="3528391"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047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692696"/>
            <a:ext cx="9081942" cy="6597352"/>
          </a:xfrm>
        </p:spPr>
        <p:txBody>
          <a:bodyPr>
            <a:normAutofit/>
          </a:bodyPr>
          <a:lstStyle/>
          <a:p>
            <a:r>
              <a:rPr lang="ru-RU" sz="2200" dirty="0" smtClean="0">
                <a:solidFill>
                  <a:schemeClr val="bg2">
                    <a:lumMod val="50000"/>
                  </a:schemeClr>
                </a:solidFill>
                <a:latin typeface="Times New Roman" pitchFamily="18" charset="0"/>
                <a:cs typeface="Times New Roman" pitchFamily="18" charset="0"/>
              </a:rPr>
              <a:t>Потребление наркотических средств или психотропных веществ без назначения врача либо новых потенциально опасных психоактивных веществ, за исключением случаев, предусмотренных </a:t>
            </a:r>
            <a:r>
              <a:rPr lang="ru-RU" sz="2200" dirty="0" smtClean="0">
                <a:solidFill>
                  <a:schemeClr val="bg2">
                    <a:lumMod val="50000"/>
                  </a:schemeClr>
                </a:solidFill>
                <a:latin typeface="Times New Roman" pitchFamily="18" charset="0"/>
                <a:cs typeface="Times New Roman" pitchFamily="18" charset="0"/>
                <a:hlinkClick r:id="rId2"/>
              </a:rPr>
              <a:t>частью 2 статьи 20.20</a:t>
            </a:r>
            <a:r>
              <a:rPr lang="ru-RU" sz="2200" dirty="0" smtClean="0">
                <a:solidFill>
                  <a:schemeClr val="bg2">
                    <a:lumMod val="50000"/>
                  </a:schemeClr>
                </a:solidFill>
                <a:latin typeface="Times New Roman" pitchFamily="18" charset="0"/>
                <a:cs typeface="Times New Roman" pitchFamily="18" charset="0"/>
              </a:rPr>
              <a:t>, </a:t>
            </a:r>
            <a:r>
              <a:rPr lang="ru-RU" sz="2200" dirty="0" smtClean="0">
                <a:solidFill>
                  <a:schemeClr val="bg2">
                    <a:lumMod val="50000"/>
                  </a:schemeClr>
                </a:solidFill>
                <a:latin typeface="Times New Roman" pitchFamily="18" charset="0"/>
                <a:cs typeface="Times New Roman" pitchFamily="18" charset="0"/>
                <a:hlinkClick r:id="rId3"/>
              </a:rPr>
              <a:t>статьей 20.22</a:t>
            </a:r>
            <a:r>
              <a:rPr lang="ru-RU" sz="2200" dirty="0" smtClean="0">
                <a:solidFill>
                  <a:schemeClr val="bg2">
                    <a:lumMod val="50000"/>
                  </a:schemeClr>
                </a:solidFill>
                <a:latin typeface="Times New Roman" pitchFamily="18" charset="0"/>
                <a:cs typeface="Times New Roman" pitchFamily="18" charset="0"/>
              </a:rPr>
              <a:t> настоящего Кодекса, либо невыполнение законного требования уполномоченного должностного лица о прохождении медицинского освидетельствования на состояние опьянения гражданином, в отношении которого имеются достаточные основания полагать, что он потребил наркотические средства или психотропные вещества без назначения врача либо новые потенциально опасные психоактивные вещества- влечет наложение административного штрафа в размере от четырех тысяч до пяти тысяч рублей или административный арест на срок до пятнадцати суток, </a:t>
            </a:r>
            <a:endParaRPr lang="ru-RU" sz="2200" dirty="0" smtClean="0">
              <a:solidFill>
                <a:schemeClr val="bg2">
                  <a:lumMod val="50000"/>
                </a:schemeClr>
              </a:solidFill>
              <a:latin typeface="Times New Roman" pitchFamily="18" charset="0"/>
              <a:cs typeface="Times New Roman" pitchFamily="18" charset="0"/>
            </a:endParaRPr>
          </a:p>
          <a:p>
            <a:r>
              <a:rPr lang="ru-RU" sz="2200" dirty="0" smtClean="0">
                <a:solidFill>
                  <a:schemeClr val="bg2">
                    <a:lumMod val="50000"/>
                  </a:schemeClr>
                </a:solidFill>
                <a:latin typeface="Times New Roman" pitchFamily="18" charset="0"/>
                <a:cs typeface="Times New Roman" pitchFamily="18" charset="0"/>
              </a:rPr>
              <a:t>То </a:t>
            </a:r>
            <a:r>
              <a:rPr lang="ru-RU" sz="2200" dirty="0">
                <a:solidFill>
                  <a:schemeClr val="bg2">
                    <a:lumMod val="50000"/>
                  </a:schemeClr>
                </a:solidFill>
                <a:latin typeface="Times New Roman" pitchFamily="18" charset="0"/>
                <a:cs typeface="Times New Roman" pitchFamily="18" charset="0"/>
              </a:rPr>
              <a:t>же действие, совершенное иностранным гражданином или лицом без гражданства, - влечет наложение административного штрафа в размере от четырех тысяч до пяти тысяч рублей с административным выдворением за пределы Российской Федерации либо административный арест на срок до пятнадцати суток с административным выдворением за пределы Российской Федерации.</a:t>
            </a:r>
          </a:p>
          <a:p>
            <a:endParaRPr lang="ru-RU" sz="2600" dirty="0" smtClean="0">
              <a:latin typeface="Times New Roman" pitchFamily="18" charset="0"/>
              <a:cs typeface="Times New Roman" pitchFamily="18" charset="0"/>
            </a:endParaRPr>
          </a:p>
          <a:p>
            <a:endParaRPr lang="ru-RU" sz="1400" dirty="0" smtClean="0"/>
          </a:p>
          <a:p>
            <a:endParaRPr lang="ru-RU"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115616" y="188640"/>
            <a:ext cx="7416824" cy="1524000"/>
          </a:xfrm>
        </p:spPr>
        <p:txBody>
          <a:bodyPr>
            <a:noAutofit/>
          </a:bodyPr>
          <a:lstStyle/>
          <a:p>
            <a:r>
              <a:rPr lang="ru-RU" sz="2000" dirty="0">
                <a:effectLst/>
                <a:latin typeface="Times New Roman" panose="02020603050405020304" pitchFamily="18" charset="0"/>
                <a:cs typeface="Times New Roman" pitchFamily="18" charset="0"/>
                <a:hlinkClick r:id="rId2"/>
              </a:rPr>
              <a:t>Статья 6.24. Нарушение установленного федеральным законом запрета курения табака на отдельных территориях, в помещениях и на объектах</a:t>
            </a:r>
            <a:endParaRPr lang="ru-RU" sz="2000" dirty="0">
              <a:latin typeface="Times New Roman" panose="02020603050405020304" pitchFamily="18" charset="0"/>
              <a:cs typeface="Times New Roman" panose="02020603050405020304" pitchFamily="18" charset="0"/>
            </a:endParaRPr>
          </a:p>
        </p:txBody>
      </p:sp>
      <p:pic>
        <p:nvPicPr>
          <p:cNvPr id="4" name="Picture 4" descr="https://versiya.info/uploads/posts/2017-12/1513612736_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181" y="1916832"/>
            <a:ext cx="4091819" cy="23813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1tulatv.ru/sites/default/files/antitabachnyy_zak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3212976"/>
            <a:ext cx="4080563" cy="2820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727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79512" y="404664"/>
            <a:ext cx="8640960" cy="6115818"/>
          </a:xfrm>
        </p:spPr>
        <p:txBody>
          <a:bodyPr>
            <a:normAutofit/>
          </a:bodyPr>
          <a:lstStyle/>
          <a:p>
            <a:r>
              <a:rPr lang="ru-RU" sz="2400" dirty="0" smtClean="0">
                <a:solidFill>
                  <a:schemeClr val="bg2">
                    <a:lumMod val="50000"/>
                  </a:schemeClr>
                </a:solidFill>
                <a:latin typeface="Times New Roman" pitchFamily="18" charset="0"/>
                <a:cs typeface="Times New Roman" pitchFamily="18" charset="0"/>
              </a:rPr>
              <a:t>Нарушение установленного федеральным </a:t>
            </a:r>
            <a:r>
              <a:rPr lang="ru-RU" sz="2400" dirty="0" smtClean="0">
                <a:solidFill>
                  <a:schemeClr val="bg2">
                    <a:lumMod val="50000"/>
                  </a:schemeClr>
                </a:solidFill>
                <a:latin typeface="Times New Roman" pitchFamily="18" charset="0"/>
                <a:cs typeface="Times New Roman" pitchFamily="18" charset="0"/>
                <a:hlinkClick r:id="rId2"/>
              </a:rPr>
              <a:t>законом</a:t>
            </a:r>
            <a:r>
              <a:rPr lang="ru-RU" sz="2400" dirty="0" smtClean="0">
                <a:solidFill>
                  <a:schemeClr val="bg2">
                    <a:lumMod val="50000"/>
                  </a:schemeClr>
                </a:solidFill>
                <a:latin typeface="Times New Roman" pitchFamily="18" charset="0"/>
                <a:cs typeface="Times New Roman" pitchFamily="18" charset="0"/>
              </a:rPr>
              <a:t> запрета курения табака на отдельных территориях, в помещениях и на объектах, за исключением случаев, предусмотренных </a:t>
            </a:r>
            <a:r>
              <a:rPr lang="ru-RU" sz="2400" dirty="0" smtClean="0">
                <a:solidFill>
                  <a:schemeClr val="bg2">
                    <a:lumMod val="50000"/>
                  </a:schemeClr>
                </a:solidFill>
                <a:latin typeface="Times New Roman" pitchFamily="18" charset="0"/>
                <a:cs typeface="Times New Roman" pitchFamily="18" charset="0"/>
                <a:hlinkClick r:id="rId3"/>
              </a:rPr>
              <a:t>частью 2</a:t>
            </a:r>
            <a:r>
              <a:rPr lang="ru-RU" sz="2400" dirty="0" smtClean="0">
                <a:solidFill>
                  <a:schemeClr val="bg2">
                    <a:lumMod val="50000"/>
                  </a:schemeClr>
                </a:solidFill>
                <a:latin typeface="Times New Roman" pitchFamily="18" charset="0"/>
                <a:cs typeface="Times New Roman" pitchFamily="18" charset="0"/>
              </a:rPr>
              <a:t> настоящей статьи, - влечет наложение административного штрафа на граждан в размере от пятисот до одной тысячи пятисот рублей.</a:t>
            </a:r>
          </a:p>
          <a:p>
            <a:r>
              <a:rPr lang="ru-RU" sz="2400" dirty="0" smtClean="0">
                <a:solidFill>
                  <a:schemeClr val="bg2">
                    <a:lumMod val="50000"/>
                  </a:schemeClr>
                </a:solidFill>
                <a:latin typeface="Times New Roman" pitchFamily="18" charset="0"/>
                <a:cs typeface="Times New Roman" pitchFamily="18" charset="0"/>
              </a:rPr>
              <a:t>Нарушение установленного федеральным </a:t>
            </a:r>
            <a:r>
              <a:rPr lang="ru-RU" sz="2400" dirty="0" smtClean="0">
                <a:solidFill>
                  <a:schemeClr val="bg2">
                    <a:lumMod val="50000"/>
                  </a:schemeClr>
                </a:solidFill>
                <a:latin typeface="Times New Roman" pitchFamily="18" charset="0"/>
                <a:cs typeface="Times New Roman" pitchFamily="18" charset="0"/>
                <a:hlinkClick r:id="rId2"/>
              </a:rPr>
              <a:t>законом</a:t>
            </a:r>
            <a:r>
              <a:rPr lang="ru-RU" sz="2400" dirty="0" smtClean="0">
                <a:solidFill>
                  <a:schemeClr val="bg2">
                    <a:lumMod val="50000"/>
                  </a:schemeClr>
                </a:solidFill>
                <a:latin typeface="Times New Roman" pitchFamily="18" charset="0"/>
                <a:cs typeface="Times New Roman" pitchFamily="18" charset="0"/>
              </a:rPr>
              <a:t> запрета курения табака на детских площадках – влечет наложение административного штрафа на граждан в размере от двух тысяч до трех тысяч рублей.</a:t>
            </a:r>
          </a:p>
          <a:p>
            <a:endParaRPr lang="ru-RU" dirty="0" smtClean="0"/>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29144" y="180835"/>
            <a:ext cx="6554867" cy="1524000"/>
          </a:xfrm>
        </p:spPr>
        <p:txBody>
          <a:bodyPr>
            <a:normAutofit/>
          </a:bodyPr>
          <a:lstStyle/>
          <a:p>
            <a:r>
              <a:rPr lang="ru-RU" sz="2800" dirty="0">
                <a:effectLst/>
                <a:latin typeface="Times New Roman" panose="02020603050405020304" pitchFamily="18" charset="0"/>
                <a:cs typeface="Times New Roman" panose="02020603050405020304" pitchFamily="18" charset="0"/>
                <a:hlinkClick r:id="rId2"/>
              </a:rPr>
              <a:t>Статья 7.27. Мелкое хищение</a:t>
            </a:r>
            <a:endParaRPr lang="ru-RU" sz="2800" dirty="0">
              <a:latin typeface="Times New Roman" panose="02020603050405020304" pitchFamily="18" charset="0"/>
              <a:cs typeface="Times New Roman" panose="02020603050405020304" pitchFamily="18" charset="0"/>
            </a:endParaRPr>
          </a:p>
        </p:txBody>
      </p:sp>
      <p:pic>
        <p:nvPicPr>
          <p:cNvPr id="4" name="Picture 2" descr="https://1tulatv.ru/sites/default/files/1463511190_0-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646" y="1772816"/>
            <a:ext cx="4000996" cy="26642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s://www.israclinic.com/upload/medialibrary/2aa/%D0%BC%D1%83%D0%B6%D1%81%D0%BA%D0%B0%D1%8F%20%D0%BA%D0%BB%D0%B5%D0%BF%D1%82%D0%BE%D0%BC%D0%B0%D0%BD%D0%B8%D1%8F.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4100" y="2924944"/>
            <a:ext cx="4000996" cy="2787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930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188640"/>
            <a:ext cx="9036496" cy="6480720"/>
          </a:xfrm>
        </p:spPr>
        <p:txBody>
          <a:bodyPr>
            <a:noAutofit/>
          </a:bodyPr>
          <a:lstStyle/>
          <a:p>
            <a:r>
              <a:rPr lang="ru-RU" dirty="0" smtClean="0">
                <a:solidFill>
                  <a:schemeClr val="bg2">
                    <a:lumMod val="50000"/>
                  </a:schemeClr>
                </a:solidFill>
                <a:latin typeface="Times New Roman" pitchFamily="18" charset="0"/>
                <a:cs typeface="Times New Roman" pitchFamily="18" charset="0"/>
              </a:rPr>
              <a:t> Мелкое хищение чужого имущества, стоимость которого не превышает одну тысячу рублей, путем кражи, мошенничества, присвоения или растраты при отсутствии признаков преступлений, предусмотренных </a:t>
            </a:r>
            <a:r>
              <a:rPr lang="ru-RU" dirty="0" smtClean="0">
                <a:solidFill>
                  <a:schemeClr val="bg2">
                    <a:lumMod val="50000"/>
                  </a:schemeClr>
                </a:solidFill>
                <a:latin typeface="Times New Roman" pitchFamily="18" charset="0"/>
                <a:cs typeface="Times New Roman" pitchFamily="18" charset="0"/>
                <a:hlinkClick r:id="rId2"/>
              </a:rPr>
              <a:t>частями второй</a:t>
            </a:r>
            <a:r>
              <a:rPr lang="ru-RU" dirty="0" smtClean="0">
                <a:solidFill>
                  <a:schemeClr val="bg2">
                    <a:lumMod val="50000"/>
                  </a:schemeClr>
                </a:solidFill>
                <a:latin typeface="Times New Roman" pitchFamily="18" charset="0"/>
                <a:cs typeface="Times New Roman" pitchFamily="18" charset="0"/>
              </a:rPr>
              <a:t>, </a:t>
            </a:r>
            <a:r>
              <a:rPr lang="ru-RU" dirty="0" smtClean="0">
                <a:solidFill>
                  <a:schemeClr val="bg2">
                    <a:lumMod val="50000"/>
                  </a:schemeClr>
                </a:solidFill>
                <a:latin typeface="Times New Roman" pitchFamily="18" charset="0"/>
                <a:cs typeface="Times New Roman" pitchFamily="18" charset="0"/>
                <a:hlinkClick r:id="rId2"/>
              </a:rPr>
              <a:t>третьей</a:t>
            </a:r>
            <a:r>
              <a:rPr lang="ru-RU" dirty="0" smtClean="0">
                <a:solidFill>
                  <a:schemeClr val="bg2">
                    <a:lumMod val="50000"/>
                  </a:schemeClr>
                </a:solidFill>
                <a:latin typeface="Times New Roman" pitchFamily="18" charset="0"/>
                <a:cs typeface="Times New Roman" pitchFamily="18" charset="0"/>
              </a:rPr>
              <a:t> и </a:t>
            </a:r>
            <a:r>
              <a:rPr lang="ru-RU" dirty="0" smtClean="0">
                <a:solidFill>
                  <a:schemeClr val="bg2">
                    <a:lumMod val="50000"/>
                  </a:schemeClr>
                </a:solidFill>
                <a:latin typeface="Times New Roman" pitchFamily="18" charset="0"/>
                <a:cs typeface="Times New Roman" pitchFamily="18" charset="0"/>
                <a:hlinkClick r:id="rId2"/>
              </a:rPr>
              <a:t>четвертой статьи 158</a:t>
            </a:r>
            <a:r>
              <a:rPr lang="ru-RU" dirty="0" smtClean="0">
                <a:solidFill>
                  <a:schemeClr val="bg2">
                    <a:lumMod val="50000"/>
                  </a:schemeClr>
                </a:solidFill>
                <a:latin typeface="Times New Roman" pitchFamily="18" charset="0"/>
                <a:cs typeface="Times New Roman" pitchFamily="18" charset="0"/>
              </a:rPr>
              <a:t>, </a:t>
            </a:r>
            <a:r>
              <a:rPr lang="ru-RU" dirty="0" smtClean="0">
                <a:solidFill>
                  <a:schemeClr val="bg2">
                    <a:lumMod val="50000"/>
                  </a:schemeClr>
                </a:solidFill>
                <a:latin typeface="Times New Roman" pitchFamily="18" charset="0"/>
                <a:cs typeface="Times New Roman" pitchFamily="18" charset="0"/>
                <a:hlinkClick r:id="rId3"/>
              </a:rPr>
              <a:t>статьей 158.1</a:t>
            </a:r>
            <a:r>
              <a:rPr lang="ru-RU" dirty="0" smtClean="0">
                <a:solidFill>
                  <a:schemeClr val="bg2">
                    <a:lumMod val="50000"/>
                  </a:schemeClr>
                </a:solidFill>
                <a:latin typeface="Times New Roman" pitchFamily="18" charset="0"/>
                <a:cs typeface="Times New Roman" pitchFamily="18" charset="0"/>
              </a:rPr>
              <a:t>, </a:t>
            </a:r>
            <a:r>
              <a:rPr lang="ru-RU" dirty="0" smtClean="0">
                <a:solidFill>
                  <a:schemeClr val="bg2">
                    <a:lumMod val="50000"/>
                  </a:schemeClr>
                </a:solidFill>
                <a:latin typeface="Times New Roman" pitchFamily="18" charset="0"/>
                <a:cs typeface="Times New Roman" pitchFamily="18" charset="0"/>
                <a:hlinkClick r:id="rId4"/>
              </a:rPr>
              <a:t>частями второй</a:t>
            </a:r>
            <a:r>
              <a:rPr lang="ru-RU" dirty="0" smtClean="0">
                <a:solidFill>
                  <a:schemeClr val="bg2">
                    <a:lumMod val="50000"/>
                  </a:schemeClr>
                </a:solidFill>
                <a:latin typeface="Times New Roman" pitchFamily="18" charset="0"/>
                <a:cs typeface="Times New Roman" pitchFamily="18" charset="0"/>
              </a:rPr>
              <a:t>, </a:t>
            </a:r>
            <a:r>
              <a:rPr lang="ru-RU" dirty="0" smtClean="0">
                <a:solidFill>
                  <a:schemeClr val="bg2">
                    <a:lumMod val="50000"/>
                  </a:schemeClr>
                </a:solidFill>
                <a:latin typeface="Times New Roman" pitchFamily="18" charset="0"/>
                <a:cs typeface="Times New Roman" pitchFamily="18" charset="0"/>
                <a:hlinkClick r:id="rId4"/>
              </a:rPr>
              <a:t>третьей</a:t>
            </a:r>
            <a:r>
              <a:rPr lang="ru-RU" dirty="0" smtClean="0">
                <a:solidFill>
                  <a:schemeClr val="bg2">
                    <a:lumMod val="50000"/>
                  </a:schemeClr>
                </a:solidFill>
                <a:latin typeface="Times New Roman" pitchFamily="18" charset="0"/>
                <a:cs typeface="Times New Roman" pitchFamily="18" charset="0"/>
              </a:rPr>
              <a:t> и </a:t>
            </a:r>
            <a:r>
              <a:rPr lang="ru-RU" dirty="0" smtClean="0">
                <a:solidFill>
                  <a:schemeClr val="bg2">
                    <a:lumMod val="50000"/>
                  </a:schemeClr>
                </a:solidFill>
                <a:latin typeface="Times New Roman" pitchFamily="18" charset="0"/>
                <a:cs typeface="Times New Roman" pitchFamily="18" charset="0"/>
                <a:hlinkClick r:id="rId4"/>
              </a:rPr>
              <a:t>четвертой статьи 159</a:t>
            </a:r>
            <a:r>
              <a:rPr lang="ru-RU" dirty="0" smtClean="0">
                <a:solidFill>
                  <a:schemeClr val="bg2">
                    <a:lumMod val="50000"/>
                  </a:schemeClr>
                </a:solidFill>
                <a:latin typeface="Times New Roman" pitchFamily="18" charset="0"/>
                <a:cs typeface="Times New Roman" pitchFamily="18" charset="0"/>
              </a:rPr>
              <a:t>, </a:t>
            </a:r>
            <a:r>
              <a:rPr lang="ru-RU" dirty="0" smtClean="0">
                <a:solidFill>
                  <a:schemeClr val="bg2">
                    <a:lumMod val="50000"/>
                  </a:schemeClr>
                </a:solidFill>
                <a:latin typeface="Times New Roman" pitchFamily="18" charset="0"/>
                <a:cs typeface="Times New Roman" pitchFamily="18" charset="0"/>
                <a:hlinkClick r:id="rId5"/>
              </a:rPr>
              <a:t>частями второй</a:t>
            </a:r>
            <a:r>
              <a:rPr lang="ru-RU" dirty="0" smtClean="0">
                <a:solidFill>
                  <a:schemeClr val="bg2">
                    <a:lumMod val="50000"/>
                  </a:schemeClr>
                </a:solidFill>
                <a:latin typeface="Times New Roman" pitchFamily="18" charset="0"/>
                <a:cs typeface="Times New Roman" pitchFamily="18" charset="0"/>
              </a:rPr>
              <a:t>, </a:t>
            </a:r>
            <a:r>
              <a:rPr lang="ru-RU" dirty="0" smtClean="0">
                <a:solidFill>
                  <a:schemeClr val="bg2">
                    <a:lumMod val="50000"/>
                  </a:schemeClr>
                </a:solidFill>
                <a:latin typeface="Times New Roman" pitchFamily="18" charset="0"/>
                <a:cs typeface="Times New Roman" pitchFamily="18" charset="0"/>
                <a:hlinkClick r:id="rId5"/>
              </a:rPr>
              <a:t>третьей</a:t>
            </a:r>
            <a:r>
              <a:rPr lang="ru-RU" dirty="0" smtClean="0">
                <a:solidFill>
                  <a:schemeClr val="bg2">
                    <a:lumMod val="50000"/>
                  </a:schemeClr>
                </a:solidFill>
                <a:latin typeface="Times New Roman" pitchFamily="18" charset="0"/>
                <a:cs typeface="Times New Roman" pitchFamily="18" charset="0"/>
              </a:rPr>
              <a:t> и </a:t>
            </a:r>
            <a:r>
              <a:rPr lang="ru-RU" dirty="0" smtClean="0">
                <a:solidFill>
                  <a:schemeClr val="bg2">
                    <a:lumMod val="50000"/>
                  </a:schemeClr>
                </a:solidFill>
                <a:latin typeface="Times New Roman" pitchFamily="18" charset="0"/>
                <a:cs typeface="Times New Roman" pitchFamily="18" charset="0"/>
                <a:hlinkClick r:id="rId5"/>
              </a:rPr>
              <a:t>четвертой статьи 159.1</a:t>
            </a:r>
            <a:r>
              <a:rPr lang="ru-RU" dirty="0" smtClean="0">
                <a:solidFill>
                  <a:schemeClr val="bg2">
                    <a:lumMod val="50000"/>
                  </a:schemeClr>
                </a:solidFill>
                <a:latin typeface="Times New Roman" pitchFamily="18" charset="0"/>
                <a:cs typeface="Times New Roman" pitchFamily="18" charset="0"/>
              </a:rPr>
              <a:t>, </a:t>
            </a:r>
            <a:r>
              <a:rPr lang="ru-RU" dirty="0" smtClean="0">
                <a:solidFill>
                  <a:schemeClr val="bg2">
                    <a:lumMod val="50000"/>
                  </a:schemeClr>
                </a:solidFill>
                <a:latin typeface="Times New Roman" pitchFamily="18" charset="0"/>
                <a:cs typeface="Times New Roman" pitchFamily="18" charset="0"/>
                <a:hlinkClick r:id="rId6"/>
              </a:rPr>
              <a:t>частями второй</a:t>
            </a:r>
            <a:r>
              <a:rPr lang="ru-RU" dirty="0" smtClean="0">
                <a:solidFill>
                  <a:schemeClr val="bg2">
                    <a:lumMod val="50000"/>
                  </a:schemeClr>
                </a:solidFill>
                <a:latin typeface="Times New Roman" pitchFamily="18" charset="0"/>
                <a:cs typeface="Times New Roman" pitchFamily="18" charset="0"/>
              </a:rPr>
              <a:t>, </a:t>
            </a:r>
            <a:r>
              <a:rPr lang="ru-RU" dirty="0" smtClean="0">
                <a:solidFill>
                  <a:schemeClr val="bg2">
                    <a:lumMod val="50000"/>
                  </a:schemeClr>
                </a:solidFill>
                <a:latin typeface="Times New Roman" pitchFamily="18" charset="0"/>
                <a:cs typeface="Times New Roman" pitchFamily="18" charset="0"/>
                <a:hlinkClick r:id="rId6"/>
              </a:rPr>
              <a:t>третьей</a:t>
            </a:r>
            <a:r>
              <a:rPr lang="ru-RU" dirty="0" smtClean="0">
                <a:solidFill>
                  <a:schemeClr val="bg2">
                    <a:lumMod val="50000"/>
                  </a:schemeClr>
                </a:solidFill>
                <a:latin typeface="Times New Roman" pitchFamily="18" charset="0"/>
                <a:cs typeface="Times New Roman" pitchFamily="18" charset="0"/>
              </a:rPr>
              <a:t> и </a:t>
            </a:r>
            <a:r>
              <a:rPr lang="ru-RU" dirty="0" smtClean="0">
                <a:solidFill>
                  <a:schemeClr val="bg2">
                    <a:lumMod val="50000"/>
                  </a:schemeClr>
                </a:solidFill>
                <a:latin typeface="Times New Roman" pitchFamily="18" charset="0"/>
                <a:cs typeface="Times New Roman" pitchFamily="18" charset="0"/>
                <a:hlinkClick r:id="rId6"/>
              </a:rPr>
              <a:t>четвертой статьи 159.2</a:t>
            </a:r>
            <a:r>
              <a:rPr lang="ru-RU" dirty="0" smtClean="0">
                <a:solidFill>
                  <a:schemeClr val="bg2">
                    <a:lumMod val="50000"/>
                  </a:schemeClr>
                </a:solidFill>
                <a:latin typeface="Times New Roman" pitchFamily="18" charset="0"/>
                <a:cs typeface="Times New Roman" pitchFamily="18" charset="0"/>
              </a:rPr>
              <a:t>, </a:t>
            </a:r>
            <a:r>
              <a:rPr lang="ru-RU" dirty="0" smtClean="0">
                <a:solidFill>
                  <a:schemeClr val="bg2">
                    <a:lumMod val="50000"/>
                  </a:schemeClr>
                </a:solidFill>
                <a:latin typeface="Times New Roman" pitchFamily="18" charset="0"/>
                <a:cs typeface="Times New Roman" pitchFamily="18" charset="0"/>
                <a:hlinkClick r:id="rId7"/>
              </a:rPr>
              <a:t>частями второй</a:t>
            </a:r>
            <a:r>
              <a:rPr lang="ru-RU" dirty="0" smtClean="0">
                <a:solidFill>
                  <a:schemeClr val="bg2">
                    <a:lumMod val="50000"/>
                  </a:schemeClr>
                </a:solidFill>
                <a:latin typeface="Times New Roman" pitchFamily="18" charset="0"/>
                <a:cs typeface="Times New Roman" pitchFamily="18" charset="0"/>
              </a:rPr>
              <a:t>, </a:t>
            </a:r>
            <a:r>
              <a:rPr lang="ru-RU" dirty="0" smtClean="0">
                <a:solidFill>
                  <a:schemeClr val="bg2">
                    <a:lumMod val="50000"/>
                  </a:schemeClr>
                </a:solidFill>
                <a:latin typeface="Times New Roman" pitchFamily="18" charset="0"/>
                <a:cs typeface="Times New Roman" pitchFamily="18" charset="0"/>
                <a:hlinkClick r:id="rId7"/>
              </a:rPr>
              <a:t>третьей</a:t>
            </a:r>
            <a:r>
              <a:rPr lang="ru-RU" dirty="0" smtClean="0">
                <a:solidFill>
                  <a:schemeClr val="bg2">
                    <a:lumMod val="50000"/>
                  </a:schemeClr>
                </a:solidFill>
                <a:latin typeface="Times New Roman" pitchFamily="18" charset="0"/>
                <a:cs typeface="Times New Roman" pitchFamily="18" charset="0"/>
              </a:rPr>
              <a:t> и </a:t>
            </a:r>
            <a:r>
              <a:rPr lang="ru-RU" dirty="0" smtClean="0">
                <a:solidFill>
                  <a:schemeClr val="bg2">
                    <a:lumMod val="50000"/>
                  </a:schemeClr>
                </a:solidFill>
                <a:latin typeface="Times New Roman" pitchFamily="18" charset="0"/>
                <a:cs typeface="Times New Roman" pitchFamily="18" charset="0"/>
                <a:hlinkClick r:id="rId7"/>
              </a:rPr>
              <a:t>четвертой статьи 159.3</a:t>
            </a:r>
            <a:r>
              <a:rPr lang="ru-RU" dirty="0" smtClean="0">
                <a:solidFill>
                  <a:schemeClr val="bg2">
                    <a:lumMod val="50000"/>
                  </a:schemeClr>
                </a:solidFill>
                <a:latin typeface="Times New Roman" pitchFamily="18" charset="0"/>
                <a:cs typeface="Times New Roman" pitchFamily="18" charset="0"/>
              </a:rPr>
              <a:t>, </a:t>
            </a:r>
            <a:r>
              <a:rPr lang="ru-RU" dirty="0" smtClean="0">
                <a:solidFill>
                  <a:schemeClr val="bg2">
                    <a:lumMod val="50000"/>
                  </a:schemeClr>
                </a:solidFill>
                <a:latin typeface="Times New Roman" pitchFamily="18" charset="0"/>
                <a:cs typeface="Times New Roman" pitchFamily="18" charset="0"/>
                <a:hlinkClick r:id="rId8"/>
              </a:rPr>
              <a:t>частями второй</a:t>
            </a:r>
            <a:r>
              <a:rPr lang="ru-RU" dirty="0" smtClean="0">
                <a:solidFill>
                  <a:schemeClr val="bg2">
                    <a:lumMod val="50000"/>
                  </a:schemeClr>
                </a:solidFill>
                <a:latin typeface="Times New Roman" pitchFamily="18" charset="0"/>
                <a:cs typeface="Times New Roman" pitchFamily="18" charset="0"/>
              </a:rPr>
              <a:t>, </a:t>
            </a:r>
            <a:r>
              <a:rPr lang="ru-RU" dirty="0" smtClean="0">
                <a:solidFill>
                  <a:schemeClr val="bg2">
                    <a:lumMod val="50000"/>
                  </a:schemeClr>
                </a:solidFill>
                <a:latin typeface="Times New Roman" pitchFamily="18" charset="0"/>
                <a:cs typeface="Times New Roman" pitchFamily="18" charset="0"/>
                <a:hlinkClick r:id="rId8"/>
              </a:rPr>
              <a:t>третьей</a:t>
            </a:r>
            <a:r>
              <a:rPr lang="ru-RU" dirty="0" smtClean="0">
                <a:solidFill>
                  <a:schemeClr val="bg2">
                    <a:lumMod val="50000"/>
                  </a:schemeClr>
                </a:solidFill>
                <a:latin typeface="Times New Roman" pitchFamily="18" charset="0"/>
                <a:cs typeface="Times New Roman" pitchFamily="18" charset="0"/>
              </a:rPr>
              <a:t> и </a:t>
            </a:r>
            <a:r>
              <a:rPr lang="ru-RU" dirty="0" smtClean="0">
                <a:solidFill>
                  <a:schemeClr val="bg2">
                    <a:lumMod val="50000"/>
                  </a:schemeClr>
                </a:solidFill>
                <a:latin typeface="Times New Roman" pitchFamily="18" charset="0"/>
                <a:cs typeface="Times New Roman" pitchFamily="18" charset="0"/>
                <a:hlinkClick r:id="rId8"/>
              </a:rPr>
              <a:t>четвертой статьи 159.5</a:t>
            </a:r>
            <a:r>
              <a:rPr lang="ru-RU" dirty="0" smtClean="0">
                <a:solidFill>
                  <a:schemeClr val="bg2">
                    <a:lumMod val="50000"/>
                  </a:schemeClr>
                </a:solidFill>
                <a:latin typeface="Times New Roman" pitchFamily="18" charset="0"/>
                <a:cs typeface="Times New Roman" pitchFamily="18" charset="0"/>
              </a:rPr>
              <a:t>, </a:t>
            </a:r>
            <a:r>
              <a:rPr lang="ru-RU" dirty="0" smtClean="0">
                <a:solidFill>
                  <a:schemeClr val="bg2">
                    <a:lumMod val="50000"/>
                  </a:schemeClr>
                </a:solidFill>
                <a:latin typeface="Times New Roman" pitchFamily="18" charset="0"/>
                <a:cs typeface="Times New Roman" pitchFamily="18" charset="0"/>
                <a:hlinkClick r:id="rId9"/>
              </a:rPr>
              <a:t>частями второй</a:t>
            </a:r>
            <a:r>
              <a:rPr lang="ru-RU" dirty="0" smtClean="0">
                <a:solidFill>
                  <a:schemeClr val="bg2">
                    <a:lumMod val="50000"/>
                  </a:schemeClr>
                </a:solidFill>
                <a:latin typeface="Times New Roman" pitchFamily="18" charset="0"/>
                <a:cs typeface="Times New Roman" pitchFamily="18" charset="0"/>
              </a:rPr>
              <a:t>, </a:t>
            </a:r>
            <a:r>
              <a:rPr lang="ru-RU" dirty="0" smtClean="0">
                <a:solidFill>
                  <a:schemeClr val="bg2">
                    <a:lumMod val="50000"/>
                  </a:schemeClr>
                </a:solidFill>
                <a:latin typeface="Times New Roman" pitchFamily="18" charset="0"/>
                <a:cs typeface="Times New Roman" pitchFamily="18" charset="0"/>
                <a:hlinkClick r:id="rId9"/>
              </a:rPr>
              <a:t>третьей</a:t>
            </a:r>
            <a:r>
              <a:rPr lang="ru-RU" dirty="0" smtClean="0">
                <a:solidFill>
                  <a:schemeClr val="bg2">
                    <a:lumMod val="50000"/>
                  </a:schemeClr>
                </a:solidFill>
                <a:latin typeface="Times New Roman" pitchFamily="18" charset="0"/>
                <a:cs typeface="Times New Roman" pitchFamily="18" charset="0"/>
              </a:rPr>
              <a:t> и </a:t>
            </a:r>
            <a:r>
              <a:rPr lang="ru-RU" dirty="0" smtClean="0">
                <a:solidFill>
                  <a:schemeClr val="bg2">
                    <a:lumMod val="50000"/>
                  </a:schemeClr>
                </a:solidFill>
                <a:latin typeface="Times New Roman" pitchFamily="18" charset="0"/>
                <a:cs typeface="Times New Roman" pitchFamily="18" charset="0"/>
                <a:hlinkClick r:id="rId9"/>
              </a:rPr>
              <a:t>четвертой статьи 159.6</a:t>
            </a:r>
            <a:r>
              <a:rPr lang="ru-RU" dirty="0" smtClean="0">
                <a:solidFill>
                  <a:schemeClr val="bg2">
                    <a:lumMod val="50000"/>
                  </a:schemeClr>
                </a:solidFill>
                <a:latin typeface="Times New Roman" pitchFamily="18" charset="0"/>
                <a:cs typeface="Times New Roman" pitchFamily="18" charset="0"/>
              </a:rPr>
              <a:t> и </a:t>
            </a:r>
            <a:r>
              <a:rPr lang="ru-RU" dirty="0" smtClean="0">
                <a:solidFill>
                  <a:schemeClr val="bg2">
                    <a:lumMod val="50000"/>
                  </a:schemeClr>
                </a:solidFill>
                <a:latin typeface="Times New Roman" pitchFamily="18" charset="0"/>
                <a:cs typeface="Times New Roman" pitchFamily="18" charset="0"/>
                <a:hlinkClick r:id="rId10"/>
              </a:rPr>
              <a:t>частями второй</a:t>
            </a:r>
            <a:r>
              <a:rPr lang="ru-RU" dirty="0" smtClean="0">
                <a:solidFill>
                  <a:schemeClr val="bg2">
                    <a:lumMod val="50000"/>
                  </a:schemeClr>
                </a:solidFill>
                <a:latin typeface="Times New Roman" pitchFamily="18" charset="0"/>
                <a:cs typeface="Times New Roman" pitchFamily="18" charset="0"/>
              </a:rPr>
              <a:t> и </a:t>
            </a:r>
            <a:r>
              <a:rPr lang="ru-RU" dirty="0" smtClean="0">
                <a:solidFill>
                  <a:schemeClr val="bg2">
                    <a:lumMod val="50000"/>
                  </a:schemeClr>
                </a:solidFill>
                <a:latin typeface="Times New Roman" pitchFamily="18" charset="0"/>
                <a:cs typeface="Times New Roman" pitchFamily="18" charset="0"/>
                <a:hlinkClick r:id="rId10"/>
              </a:rPr>
              <a:t>третьей статьи 160</a:t>
            </a:r>
            <a:r>
              <a:rPr lang="ru-RU" dirty="0" smtClean="0">
                <a:solidFill>
                  <a:schemeClr val="bg2">
                    <a:lumMod val="50000"/>
                  </a:schemeClr>
                </a:solidFill>
                <a:latin typeface="Times New Roman" pitchFamily="18" charset="0"/>
                <a:cs typeface="Times New Roman" pitchFamily="18" charset="0"/>
              </a:rPr>
              <a:t> Уголовного кодекса Российской Федерации, за исключением случаев, </a:t>
            </a:r>
            <a:r>
              <a:rPr lang="ru-RU" dirty="0" err="1" smtClean="0">
                <a:solidFill>
                  <a:schemeClr val="bg2">
                    <a:lumMod val="50000"/>
                  </a:schemeClr>
                </a:solidFill>
                <a:latin typeface="Times New Roman" pitchFamily="18" charset="0"/>
                <a:cs typeface="Times New Roman" pitchFamily="18" charset="0"/>
              </a:rPr>
              <a:t>предусмо</a:t>
            </a:r>
            <a:r>
              <a:rPr lang="ru-RU" dirty="0" smtClean="0">
                <a:solidFill>
                  <a:schemeClr val="bg2">
                    <a:lumMod val="50000"/>
                  </a:schemeClr>
                </a:solidFill>
                <a:latin typeface="Times New Roman" pitchFamily="18" charset="0"/>
                <a:cs typeface="Times New Roman" pitchFamily="18" charset="0"/>
              </a:rPr>
              <a:t> </a:t>
            </a:r>
            <a:r>
              <a:rPr lang="ru-RU" dirty="0" err="1" smtClean="0">
                <a:solidFill>
                  <a:schemeClr val="bg2">
                    <a:lumMod val="50000"/>
                  </a:schemeClr>
                </a:solidFill>
                <a:latin typeface="Times New Roman" pitchFamily="18" charset="0"/>
                <a:cs typeface="Times New Roman" pitchFamily="18" charset="0"/>
              </a:rPr>
              <a:t>тренных</a:t>
            </a:r>
            <a:r>
              <a:rPr lang="ru-RU" dirty="0" smtClean="0">
                <a:solidFill>
                  <a:schemeClr val="bg2">
                    <a:lumMod val="50000"/>
                  </a:schemeClr>
                </a:solidFill>
                <a:latin typeface="Times New Roman" pitchFamily="18" charset="0"/>
                <a:cs typeface="Times New Roman" pitchFamily="18" charset="0"/>
              </a:rPr>
              <a:t> </a:t>
            </a:r>
            <a:r>
              <a:rPr lang="ru-RU" dirty="0" smtClean="0">
                <a:solidFill>
                  <a:schemeClr val="bg2">
                    <a:lumMod val="50000"/>
                  </a:schemeClr>
                </a:solidFill>
                <a:latin typeface="Times New Roman" pitchFamily="18" charset="0"/>
                <a:cs typeface="Times New Roman" pitchFamily="18" charset="0"/>
                <a:hlinkClick r:id="rId11"/>
              </a:rPr>
              <a:t>статьей 14.15.3</a:t>
            </a:r>
            <a:r>
              <a:rPr lang="ru-RU" dirty="0" smtClean="0">
                <a:solidFill>
                  <a:schemeClr val="bg2">
                    <a:lumMod val="50000"/>
                  </a:schemeClr>
                </a:solidFill>
                <a:latin typeface="Times New Roman" pitchFamily="18" charset="0"/>
                <a:cs typeface="Times New Roman" pitchFamily="18" charset="0"/>
              </a:rPr>
              <a:t> настоящего Кодекса, - влечет наложение административного штрафа в размере до пятикратной стоимости похищенного имущества, но не менее одной тысячи рублей, либо административный арест на срок до пятнадцати суток, либо обязательные работы на срок до пятидесяти часов. </a:t>
            </a:r>
            <a:endParaRPr lang="ru-RU" dirty="0">
              <a:solidFill>
                <a:schemeClr val="bg2">
                  <a:lumMod val="50000"/>
                </a:schemeClr>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 y="0"/>
            <a:ext cx="4860033" cy="6802244"/>
          </a:xfrm>
        </p:spPr>
        <p:txBody>
          <a:bodyPr>
            <a:noAutofit/>
          </a:bodyPr>
          <a:lstStyle/>
          <a:p>
            <a:r>
              <a:rPr lang="ru-RU" sz="1600" dirty="0" smtClean="0">
                <a:solidFill>
                  <a:schemeClr val="bg2">
                    <a:lumMod val="50000"/>
                  </a:schemeClr>
                </a:solidFill>
                <a:latin typeface="Times New Roman" pitchFamily="18" charset="0"/>
                <a:cs typeface="Times New Roman" pitchFamily="18" charset="0"/>
              </a:rPr>
              <a:t>2. Мелкое хищение чужого имущества стоимостью более одной тысячи рублей, но не более двух тысяч пятисот рублей путем кражи, мошенничества, присвоения или растраты при отсутствии признаков преступлений, предусмотренных </a:t>
            </a:r>
            <a:r>
              <a:rPr lang="ru-RU" sz="1600" dirty="0" smtClean="0">
                <a:solidFill>
                  <a:schemeClr val="bg2">
                    <a:lumMod val="50000"/>
                  </a:schemeClr>
                </a:solidFill>
                <a:latin typeface="Times New Roman" pitchFamily="18" charset="0"/>
                <a:cs typeface="Times New Roman" pitchFamily="18" charset="0"/>
                <a:hlinkClick r:id="rId2"/>
              </a:rPr>
              <a:t>частями второй</a:t>
            </a:r>
            <a:r>
              <a:rPr lang="ru-RU" sz="1600" dirty="0" smtClean="0">
                <a:solidFill>
                  <a:schemeClr val="bg2">
                    <a:lumMod val="50000"/>
                  </a:schemeClr>
                </a:solidFill>
                <a:latin typeface="Times New Roman" pitchFamily="18" charset="0"/>
                <a:cs typeface="Times New Roman" pitchFamily="18" charset="0"/>
              </a:rPr>
              <a:t>, </a:t>
            </a:r>
            <a:r>
              <a:rPr lang="ru-RU" sz="1600" dirty="0" smtClean="0">
                <a:solidFill>
                  <a:schemeClr val="bg2">
                    <a:lumMod val="50000"/>
                  </a:schemeClr>
                </a:solidFill>
                <a:latin typeface="Times New Roman" pitchFamily="18" charset="0"/>
                <a:cs typeface="Times New Roman" pitchFamily="18" charset="0"/>
                <a:hlinkClick r:id="rId2"/>
              </a:rPr>
              <a:t>третьей</a:t>
            </a:r>
            <a:r>
              <a:rPr lang="ru-RU" sz="1600" dirty="0" smtClean="0">
                <a:solidFill>
                  <a:schemeClr val="bg2">
                    <a:lumMod val="50000"/>
                  </a:schemeClr>
                </a:solidFill>
                <a:latin typeface="Times New Roman" pitchFamily="18" charset="0"/>
                <a:cs typeface="Times New Roman" pitchFamily="18" charset="0"/>
              </a:rPr>
              <a:t> и </a:t>
            </a:r>
            <a:r>
              <a:rPr lang="ru-RU" sz="1600" dirty="0" smtClean="0">
                <a:solidFill>
                  <a:schemeClr val="bg2">
                    <a:lumMod val="50000"/>
                  </a:schemeClr>
                </a:solidFill>
                <a:latin typeface="Times New Roman" pitchFamily="18" charset="0"/>
                <a:cs typeface="Times New Roman" pitchFamily="18" charset="0"/>
                <a:hlinkClick r:id="rId2"/>
              </a:rPr>
              <a:t>четвертой статьи 158</a:t>
            </a:r>
            <a:r>
              <a:rPr lang="ru-RU" sz="1600" dirty="0" smtClean="0">
                <a:solidFill>
                  <a:schemeClr val="bg2">
                    <a:lumMod val="50000"/>
                  </a:schemeClr>
                </a:solidFill>
                <a:latin typeface="Times New Roman" pitchFamily="18" charset="0"/>
                <a:cs typeface="Times New Roman" pitchFamily="18" charset="0"/>
              </a:rPr>
              <a:t>, </a:t>
            </a:r>
            <a:r>
              <a:rPr lang="ru-RU" sz="1600" dirty="0" smtClean="0">
                <a:solidFill>
                  <a:schemeClr val="bg2">
                    <a:lumMod val="50000"/>
                  </a:schemeClr>
                </a:solidFill>
                <a:latin typeface="Times New Roman" pitchFamily="18" charset="0"/>
                <a:cs typeface="Times New Roman" pitchFamily="18" charset="0"/>
                <a:hlinkClick r:id="rId3"/>
              </a:rPr>
              <a:t>статьей 158.1</a:t>
            </a:r>
            <a:r>
              <a:rPr lang="ru-RU" sz="1600" dirty="0" smtClean="0">
                <a:solidFill>
                  <a:schemeClr val="bg2">
                    <a:lumMod val="50000"/>
                  </a:schemeClr>
                </a:solidFill>
                <a:latin typeface="Times New Roman" pitchFamily="18" charset="0"/>
                <a:cs typeface="Times New Roman" pitchFamily="18" charset="0"/>
              </a:rPr>
              <a:t>, </a:t>
            </a:r>
            <a:r>
              <a:rPr lang="ru-RU" sz="1600" dirty="0" smtClean="0">
                <a:solidFill>
                  <a:schemeClr val="bg2">
                    <a:lumMod val="50000"/>
                  </a:schemeClr>
                </a:solidFill>
                <a:latin typeface="Times New Roman" pitchFamily="18" charset="0"/>
                <a:cs typeface="Times New Roman" pitchFamily="18" charset="0"/>
                <a:hlinkClick r:id="rId4"/>
              </a:rPr>
              <a:t>частями второй</a:t>
            </a:r>
            <a:r>
              <a:rPr lang="ru-RU" sz="1600" dirty="0" smtClean="0">
                <a:solidFill>
                  <a:schemeClr val="bg2">
                    <a:lumMod val="50000"/>
                  </a:schemeClr>
                </a:solidFill>
                <a:latin typeface="Times New Roman" pitchFamily="18" charset="0"/>
                <a:cs typeface="Times New Roman" pitchFamily="18" charset="0"/>
              </a:rPr>
              <a:t>, </a:t>
            </a:r>
            <a:r>
              <a:rPr lang="ru-RU" sz="1600" dirty="0" smtClean="0">
                <a:solidFill>
                  <a:schemeClr val="bg2">
                    <a:lumMod val="50000"/>
                  </a:schemeClr>
                </a:solidFill>
                <a:latin typeface="Times New Roman" pitchFamily="18" charset="0"/>
                <a:cs typeface="Times New Roman" pitchFamily="18" charset="0"/>
                <a:hlinkClick r:id="rId4"/>
              </a:rPr>
              <a:t>третьей</a:t>
            </a:r>
            <a:r>
              <a:rPr lang="ru-RU" sz="1600" dirty="0" smtClean="0">
                <a:solidFill>
                  <a:schemeClr val="bg2">
                    <a:lumMod val="50000"/>
                  </a:schemeClr>
                </a:solidFill>
                <a:latin typeface="Times New Roman" pitchFamily="18" charset="0"/>
                <a:cs typeface="Times New Roman" pitchFamily="18" charset="0"/>
              </a:rPr>
              <a:t> и </a:t>
            </a:r>
            <a:r>
              <a:rPr lang="ru-RU" sz="1600" dirty="0" smtClean="0">
                <a:solidFill>
                  <a:schemeClr val="bg2">
                    <a:lumMod val="50000"/>
                  </a:schemeClr>
                </a:solidFill>
                <a:latin typeface="Times New Roman" pitchFamily="18" charset="0"/>
                <a:cs typeface="Times New Roman" pitchFamily="18" charset="0"/>
                <a:hlinkClick r:id="rId4"/>
              </a:rPr>
              <a:t>четвертой статьи 159</a:t>
            </a:r>
            <a:r>
              <a:rPr lang="ru-RU" sz="1600" dirty="0" smtClean="0">
                <a:solidFill>
                  <a:schemeClr val="bg2">
                    <a:lumMod val="50000"/>
                  </a:schemeClr>
                </a:solidFill>
                <a:latin typeface="Times New Roman" pitchFamily="18" charset="0"/>
                <a:cs typeface="Times New Roman" pitchFamily="18" charset="0"/>
              </a:rPr>
              <a:t>, </a:t>
            </a:r>
            <a:r>
              <a:rPr lang="ru-RU" sz="1600" dirty="0" smtClean="0">
                <a:solidFill>
                  <a:schemeClr val="bg2">
                    <a:lumMod val="50000"/>
                  </a:schemeClr>
                </a:solidFill>
                <a:latin typeface="Times New Roman" pitchFamily="18" charset="0"/>
                <a:cs typeface="Times New Roman" pitchFamily="18" charset="0"/>
                <a:hlinkClick r:id="rId5"/>
              </a:rPr>
              <a:t>частями второй</a:t>
            </a:r>
            <a:r>
              <a:rPr lang="ru-RU" sz="1600" dirty="0" smtClean="0">
                <a:solidFill>
                  <a:schemeClr val="bg2">
                    <a:lumMod val="50000"/>
                  </a:schemeClr>
                </a:solidFill>
                <a:latin typeface="Times New Roman" pitchFamily="18" charset="0"/>
                <a:cs typeface="Times New Roman" pitchFamily="18" charset="0"/>
              </a:rPr>
              <a:t>, </a:t>
            </a:r>
            <a:r>
              <a:rPr lang="ru-RU" sz="1600" dirty="0" smtClean="0">
                <a:solidFill>
                  <a:schemeClr val="bg2">
                    <a:lumMod val="50000"/>
                  </a:schemeClr>
                </a:solidFill>
                <a:latin typeface="Times New Roman" pitchFamily="18" charset="0"/>
                <a:cs typeface="Times New Roman" pitchFamily="18" charset="0"/>
                <a:hlinkClick r:id="rId5"/>
              </a:rPr>
              <a:t>третьей</a:t>
            </a:r>
            <a:r>
              <a:rPr lang="ru-RU" sz="1600" dirty="0" smtClean="0">
                <a:solidFill>
                  <a:schemeClr val="bg2">
                    <a:lumMod val="50000"/>
                  </a:schemeClr>
                </a:solidFill>
                <a:latin typeface="Times New Roman" pitchFamily="18" charset="0"/>
                <a:cs typeface="Times New Roman" pitchFamily="18" charset="0"/>
              </a:rPr>
              <a:t> и </a:t>
            </a:r>
            <a:r>
              <a:rPr lang="ru-RU" sz="1600" dirty="0" smtClean="0">
                <a:solidFill>
                  <a:schemeClr val="bg2">
                    <a:lumMod val="50000"/>
                  </a:schemeClr>
                </a:solidFill>
                <a:latin typeface="Times New Roman" pitchFamily="18" charset="0"/>
                <a:cs typeface="Times New Roman" pitchFamily="18" charset="0"/>
                <a:hlinkClick r:id="rId5"/>
              </a:rPr>
              <a:t>четвертой статьи 159.1</a:t>
            </a:r>
            <a:r>
              <a:rPr lang="ru-RU" sz="1600" dirty="0" smtClean="0">
                <a:solidFill>
                  <a:schemeClr val="bg2">
                    <a:lumMod val="50000"/>
                  </a:schemeClr>
                </a:solidFill>
                <a:latin typeface="Times New Roman" pitchFamily="18" charset="0"/>
                <a:cs typeface="Times New Roman" pitchFamily="18" charset="0"/>
              </a:rPr>
              <a:t>, </a:t>
            </a:r>
            <a:r>
              <a:rPr lang="ru-RU" sz="1600" dirty="0" smtClean="0">
                <a:solidFill>
                  <a:schemeClr val="bg2">
                    <a:lumMod val="50000"/>
                  </a:schemeClr>
                </a:solidFill>
                <a:latin typeface="Times New Roman" pitchFamily="18" charset="0"/>
                <a:cs typeface="Times New Roman" pitchFamily="18" charset="0"/>
                <a:hlinkClick r:id="rId6"/>
              </a:rPr>
              <a:t>частями второй</a:t>
            </a:r>
            <a:r>
              <a:rPr lang="ru-RU" sz="1600" dirty="0" smtClean="0">
                <a:solidFill>
                  <a:schemeClr val="bg2">
                    <a:lumMod val="50000"/>
                  </a:schemeClr>
                </a:solidFill>
                <a:latin typeface="Times New Roman" pitchFamily="18" charset="0"/>
                <a:cs typeface="Times New Roman" pitchFamily="18" charset="0"/>
              </a:rPr>
              <a:t>, </a:t>
            </a:r>
            <a:r>
              <a:rPr lang="ru-RU" sz="1600" dirty="0" smtClean="0">
                <a:solidFill>
                  <a:schemeClr val="bg2">
                    <a:lumMod val="50000"/>
                  </a:schemeClr>
                </a:solidFill>
                <a:latin typeface="Times New Roman" pitchFamily="18" charset="0"/>
                <a:cs typeface="Times New Roman" pitchFamily="18" charset="0"/>
                <a:hlinkClick r:id="rId6"/>
              </a:rPr>
              <a:t>третьей</a:t>
            </a:r>
            <a:r>
              <a:rPr lang="ru-RU" sz="1600" dirty="0" smtClean="0">
                <a:solidFill>
                  <a:schemeClr val="bg2">
                    <a:lumMod val="50000"/>
                  </a:schemeClr>
                </a:solidFill>
                <a:latin typeface="Times New Roman" pitchFamily="18" charset="0"/>
                <a:cs typeface="Times New Roman" pitchFamily="18" charset="0"/>
              </a:rPr>
              <a:t> и </a:t>
            </a:r>
            <a:r>
              <a:rPr lang="ru-RU" sz="1600" dirty="0" smtClean="0">
                <a:solidFill>
                  <a:schemeClr val="bg2">
                    <a:lumMod val="50000"/>
                  </a:schemeClr>
                </a:solidFill>
                <a:latin typeface="Times New Roman" pitchFamily="18" charset="0"/>
                <a:cs typeface="Times New Roman" pitchFamily="18" charset="0"/>
                <a:hlinkClick r:id="rId6"/>
              </a:rPr>
              <a:t>четвертой статьи 159.2</a:t>
            </a:r>
            <a:r>
              <a:rPr lang="ru-RU" sz="1600" dirty="0" smtClean="0">
                <a:solidFill>
                  <a:schemeClr val="bg2">
                    <a:lumMod val="50000"/>
                  </a:schemeClr>
                </a:solidFill>
                <a:latin typeface="Times New Roman" pitchFamily="18" charset="0"/>
                <a:cs typeface="Times New Roman" pitchFamily="18" charset="0"/>
              </a:rPr>
              <a:t>, </a:t>
            </a:r>
            <a:r>
              <a:rPr lang="ru-RU" sz="1600" dirty="0" smtClean="0">
                <a:solidFill>
                  <a:schemeClr val="bg2">
                    <a:lumMod val="50000"/>
                  </a:schemeClr>
                </a:solidFill>
                <a:latin typeface="Times New Roman" pitchFamily="18" charset="0"/>
                <a:cs typeface="Times New Roman" pitchFamily="18" charset="0"/>
                <a:hlinkClick r:id="rId7"/>
              </a:rPr>
              <a:t>частями второй</a:t>
            </a:r>
            <a:r>
              <a:rPr lang="ru-RU" sz="1600" dirty="0" smtClean="0">
                <a:solidFill>
                  <a:schemeClr val="bg2">
                    <a:lumMod val="50000"/>
                  </a:schemeClr>
                </a:solidFill>
                <a:latin typeface="Times New Roman" pitchFamily="18" charset="0"/>
                <a:cs typeface="Times New Roman" pitchFamily="18" charset="0"/>
              </a:rPr>
              <a:t>, </a:t>
            </a:r>
            <a:r>
              <a:rPr lang="ru-RU" sz="1600" u="sng" dirty="0" smtClean="0">
                <a:solidFill>
                  <a:schemeClr val="bg2">
                    <a:lumMod val="50000"/>
                  </a:schemeClr>
                </a:solidFill>
                <a:latin typeface="Times New Roman" pitchFamily="18" charset="0"/>
                <a:cs typeface="Times New Roman" pitchFamily="18" charset="0"/>
                <a:hlinkClick r:id="rId7"/>
              </a:rPr>
              <a:t>третьей</a:t>
            </a:r>
            <a:r>
              <a:rPr lang="ru-RU" sz="1600" dirty="0" smtClean="0">
                <a:solidFill>
                  <a:schemeClr val="bg2">
                    <a:lumMod val="50000"/>
                  </a:schemeClr>
                </a:solidFill>
                <a:latin typeface="Times New Roman" pitchFamily="18" charset="0"/>
                <a:cs typeface="Times New Roman" pitchFamily="18" charset="0"/>
              </a:rPr>
              <a:t> и </a:t>
            </a:r>
            <a:r>
              <a:rPr lang="ru-RU" sz="1600" dirty="0" smtClean="0">
                <a:solidFill>
                  <a:schemeClr val="bg2">
                    <a:lumMod val="50000"/>
                  </a:schemeClr>
                </a:solidFill>
                <a:latin typeface="Times New Roman" pitchFamily="18" charset="0"/>
                <a:cs typeface="Times New Roman" pitchFamily="18" charset="0"/>
                <a:hlinkClick r:id="rId7"/>
              </a:rPr>
              <a:t>четвертой статьи 159.3</a:t>
            </a:r>
            <a:r>
              <a:rPr lang="ru-RU" sz="1600" dirty="0" smtClean="0">
                <a:solidFill>
                  <a:schemeClr val="bg2">
                    <a:lumMod val="50000"/>
                  </a:schemeClr>
                </a:solidFill>
                <a:latin typeface="Times New Roman" pitchFamily="18" charset="0"/>
                <a:cs typeface="Times New Roman" pitchFamily="18" charset="0"/>
              </a:rPr>
              <a:t>, </a:t>
            </a:r>
            <a:r>
              <a:rPr lang="ru-RU" sz="1600" dirty="0" smtClean="0">
                <a:solidFill>
                  <a:schemeClr val="bg2">
                    <a:lumMod val="50000"/>
                  </a:schemeClr>
                </a:solidFill>
                <a:latin typeface="Times New Roman" pitchFamily="18" charset="0"/>
                <a:cs typeface="Times New Roman" pitchFamily="18" charset="0"/>
                <a:hlinkClick r:id="rId8"/>
              </a:rPr>
              <a:t>частями второй</a:t>
            </a:r>
            <a:r>
              <a:rPr lang="ru-RU" sz="1600" dirty="0" smtClean="0">
                <a:solidFill>
                  <a:schemeClr val="bg2">
                    <a:lumMod val="50000"/>
                  </a:schemeClr>
                </a:solidFill>
                <a:latin typeface="Times New Roman" pitchFamily="18" charset="0"/>
                <a:cs typeface="Times New Roman" pitchFamily="18" charset="0"/>
              </a:rPr>
              <a:t>, </a:t>
            </a:r>
            <a:r>
              <a:rPr lang="ru-RU" sz="1600" dirty="0" smtClean="0">
                <a:solidFill>
                  <a:schemeClr val="bg2">
                    <a:lumMod val="50000"/>
                  </a:schemeClr>
                </a:solidFill>
                <a:latin typeface="Times New Roman" pitchFamily="18" charset="0"/>
                <a:cs typeface="Times New Roman" pitchFamily="18" charset="0"/>
                <a:hlinkClick r:id="rId8"/>
              </a:rPr>
              <a:t>третьей</a:t>
            </a:r>
            <a:r>
              <a:rPr lang="ru-RU" sz="1600" dirty="0" smtClean="0">
                <a:solidFill>
                  <a:schemeClr val="bg2">
                    <a:lumMod val="50000"/>
                  </a:schemeClr>
                </a:solidFill>
                <a:latin typeface="Times New Roman" pitchFamily="18" charset="0"/>
                <a:cs typeface="Times New Roman" pitchFamily="18" charset="0"/>
              </a:rPr>
              <a:t> и </a:t>
            </a:r>
            <a:r>
              <a:rPr lang="ru-RU" sz="1600" dirty="0" smtClean="0">
                <a:solidFill>
                  <a:schemeClr val="bg2">
                    <a:lumMod val="50000"/>
                  </a:schemeClr>
                </a:solidFill>
                <a:latin typeface="Times New Roman" pitchFamily="18" charset="0"/>
                <a:cs typeface="Times New Roman" pitchFamily="18" charset="0"/>
                <a:hlinkClick r:id="rId8"/>
              </a:rPr>
              <a:t>четвертой статьи 159.5</a:t>
            </a:r>
            <a:r>
              <a:rPr lang="ru-RU" sz="1600" dirty="0" smtClean="0">
                <a:solidFill>
                  <a:schemeClr val="bg2">
                    <a:lumMod val="50000"/>
                  </a:schemeClr>
                </a:solidFill>
                <a:latin typeface="Times New Roman" pitchFamily="18" charset="0"/>
                <a:cs typeface="Times New Roman" pitchFamily="18" charset="0"/>
              </a:rPr>
              <a:t>, </a:t>
            </a:r>
            <a:r>
              <a:rPr lang="ru-RU" sz="1600" dirty="0" smtClean="0">
                <a:solidFill>
                  <a:schemeClr val="bg2">
                    <a:lumMod val="50000"/>
                  </a:schemeClr>
                </a:solidFill>
                <a:latin typeface="Times New Roman" pitchFamily="18" charset="0"/>
                <a:cs typeface="Times New Roman" pitchFamily="18" charset="0"/>
                <a:hlinkClick r:id="rId9"/>
              </a:rPr>
              <a:t>частями второй</a:t>
            </a:r>
            <a:r>
              <a:rPr lang="ru-RU" sz="1600" dirty="0" smtClean="0">
                <a:solidFill>
                  <a:schemeClr val="bg2">
                    <a:lumMod val="50000"/>
                  </a:schemeClr>
                </a:solidFill>
                <a:latin typeface="Times New Roman" pitchFamily="18" charset="0"/>
                <a:cs typeface="Times New Roman" pitchFamily="18" charset="0"/>
              </a:rPr>
              <a:t>, </a:t>
            </a:r>
            <a:r>
              <a:rPr lang="ru-RU" sz="1600" dirty="0" smtClean="0">
                <a:solidFill>
                  <a:schemeClr val="bg2">
                    <a:lumMod val="50000"/>
                  </a:schemeClr>
                </a:solidFill>
                <a:latin typeface="Times New Roman" pitchFamily="18" charset="0"/>
                <a:cs typeface="Times New Roman" pitchFamily="18" charset="0"/>
                <a:hlinkClick r:id="rId9"/>
              </a:rPr>
              <a:t>третьей</a:t>
            </a:r>
            <a:r>
              <a:rPr lang="ru-RU" sz="1600" dirty="0" smtClean="0">
                <a:solidFill>
                  <a:schemeClr val="bg2">
                    <a:lumMod val="50000"/>
                  </a:schemeClr>
                </a:solidFill>
                <a:latin typeface="Times New Roman" pitchFamily="18" charset="0"/>
                <a:cs typeface="Times New Roman" pitchFamily="18" charset="0"/>
              </a:rPr>
              <a:t> и </a:t>
            </a:r>
            <a:r>
              <a:rPr lang="ru-RU" sz="1600" dirty="0" smtClean="0">
                <a:solidFill>
                  <a:schemeClr val="bg2">
                    <a:lumMod val="50000"/>
                  </a:schemeClr>
                </a:solidFill>
                <a:latin typeface="Times New Roman" pitchFamily="18" charset="0"/>
                <a:cs typeface="Times New Roman" pitchFamily="18" charset="0"/>
                <a:hlinkClick r:id="rId9"/>
              </a:rPr>
              <a:t>четвертой статьи 159.6</a:t>
            </a:r>
            <a:r>
              <a:rPr lang="ru-RU" sz="1600" dirty="0" smtClean="0">
                <a:solidFill>
                  <a:schemeClr val="bg2">
                    <a:lumMod val="50000"/>
                  </a:schemeClr>
                </a:solidFill>
                <a:latin typeface="Times New Roman" pitchFamily="18" charset="0"/>
                <a:cs typeface="Times New Roman" pitchFamily="18" charset="0"/>
              </a:rPr>
              <a:t> и </a:t>
            </a:r>
            <a:r>
              <a:rPr lang="ru-RU" sz="1600" dirty="0" smtClean="0">
                <a:solidFill>
                  <a:schemeClr val="bg2">
                    <a:lumMod val="50000"/>
                  </a:schemeClr>
                </a:solidFill>
                <a:latin typeface="Times New Roman" pitchFamily="18" charset="0"/>
                <a:cs typeface="Times New Roman" pitchFamily="18" charset="0"/>
                <a:hlinkClick r:id="rId10"/>
              </a:rPr>
              <a:t>частями второй</a:t>
            </a:r>
            <a:r>
              <a:rPr lang="ru-RU" sz="1600" dirty="0" smtClean="0">
                <a:solidFill>
                  <a:schemeClr val="bg2">
                    <a:lumMod val="50000"/>
                  </a:schemeClr>
                </a:solidFill>
                <a:latin typeface="Times New Roman" pitchFamily="18" charset="0"/>
                <a:cs typeface="Times New Roman" pitchFamily="18" charset="0"/>
              </a:rPr>
              <a:t> и </a:t>
            </a:r>
            <a:r>
              <a:rPr lang="ru-RU" sz="1600" dirty="0" smtClean="0">
                <a:solidFill>
                  <a:schemeClr val="bg2">
                    <a:lumMod val="50000"/>
                  </a:schemeClr>
                </a:solidFill>
                <a:latin typeface="Times New Roman" pitchFamily="18" charset="0"/>
                <a:cs typeface="Times New Roman" pitchFamily="18" charset="0"/>
                <a:hlinkClick r:id="rId10"/>
              </a:rPr>
              <a:t>третьей статьи 160</a:t>
            </a:r>
            <a:r>
              <a:rPr lang="ru-RU" sz="1600" dirty="0" smtClean="0">
                <a:solidFill>
                  <a:schemeClr val="bg2">
                    <a:lumMod val="50000"/>
                  </a:schemeClr>
                </a:solidFill>
                <a:latin typeface="Times New Roman" pitchFamily="18" charset="0"/>
                <a:cs typeface="Times New Roman" pitchFamily="18" charset="0"/>
              </a:rPr>
              <a:t> Уголовного кодекса Российской Федерации, за исключением случаев, предусмотрен </a:t>
            </a:r>
            <a:r>
              <a:rPr lang="ru-RU" sz="1600" dirty="0" err="1" smtClean="0">
                <a:solidFill>
                  <a:schemeClr val="bg2">
                    <a:lumMod val="50000"/>
                  </a:schemeClr>
                </a:solidFill>
                <a:latin typeface="Times New Roman" pitchFamily="18" charset="0"/>
                <a:cs typeface="Times New Roman" pitchFamily="18" charset="0"/>
              </a:rPr>
              <a:t>ных</a:t>
            </a:r>
            <a:r>
              <a:rPr lang="ru-RU" sz="1600" dirty="0" smtClean="0">
                <a:solidFill>
                  <a:schemeClr val="bg2">
                    <a:lumMod val="50000"/>
                  </a:schemeClr>
                </a:solidFill>
                <a:latin typeface="Times New Roman" pitchFamily="18" charset="0"/>
                <a:cs typeface="Times New Roman" pitchFamily="18" charset="0"/>
              </a:rPr>
              <a:t> </a:t>
            </a:r>
            <a:r>
              <a:rPr lang="ru-RU" sz="1600" dirty="0" smtClean="0">
                <a:solidFill>
                  <a:schemeClr val="bg2">
                    <a:lumMod val="50000"/>
                  </a:schemeClr>
                </a:solidFill>
                <a:latin typeface="Times New Roman" pitchFamily="18" charset="0"/>
                <a:cs typeface="Times New Roman" pitchFamily="18" charset="0"/>
                <a:hlinkClick r:id="rId11"/>
              </a:rPr>
              <a:t>статьей 14.15.3</a:t>
            </a:r>
            <a:r>
              <a:rPr lang="ru-RU" sz="1600" dirty="0" smtClean="0">
                <a:solidFill>
                  <a:schemeClr val="bg2">
                    <a:lumMod val="50000"/>
                  </a:schemeClr>
                </a:solidFill>
                <a:latin typeface="Times New Roman" pitchFamily="18" charset="0"/>
                <a:cs typeface="Times New Roman" pitchFamily="18" charset="0"/>
              </a:rPr>
              <a:t> настоящего Кодекса, - влечет наложение административного штрафа в размере до пятикратной стоимости похищенного имущества, но не менее трех тысяч рублей, либо административный арест на срок от десяти до пятнадцати суток, либо обязательные работы на срок до ста двадцати часов.</a:t>
            </a:r>
            <a:endParaRPr lang="ru-RU" sz="1600" dirty="0">
              <a:solidFill>
                <a:schemeClr val="bg2">
                  <a:lumMod val="50000"/>
                </a:schemeClr>
              </a:solidFill>
              <a:latin typeface="Times New Roman" pitchFamily="18" charset="0"/>
              <a:cs typeface="Times New Roman" pitchFamily="18" charset="0"/>
            </a:endParaRPr>
          </a:p>
        </p:txBody>
      </p:sp>
      <p:pic>
        <p:nvPicPr>
          <p:cNvPr id="5122" name="Picture 2" descr="https://handel.verdi.de/++file++5c67cf6bb59cfb1af0926f4d/download/1600x900_Depositphotos_9993476_m-2015.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860032" y="349507"/>
            <a:ext cx="4176464" cy="286346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fgup-ohrana.ru/upload/iblock/d36/d36003740e6fa0c43fe0f27dd69e6dbc.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60032" y="3645024"/>
            <a:ext cx="4176464" cy="28914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12349" y="143682"/>
            <a:ext cx="7544027" cy="1524000"/>
          </a:xfrm>
        </p:spPr>
        <p:txBody>
          <a:bodyPr>
            <a:normAutofit/>
          </a:bodyPr>
          <a:lstStyle/>
          <a:p>
            <a:r>
              <a:rPr lang="ru-RU" sz="2800" dirty="0">
                <a:effectLst/>
                <a:latin typeface="Times New Roman" panose="02020603050405020304" pitchFamily="18" charset="0"/>
                <a:cs typeface="Times New Roman" panose="02020603050405020304" pitchFamily="18" charset="0"/>
                <a:hlinkClick r:id="rId2"/>
              </a:rPr>
              <a:t>Статья 20.1. Мелкое хулиганство</a:t>
            </a:r>
            <a:endParaRPr lang="ru-RU" sz="2800" dirty="0">
              <a:latin typeface="Times New Roman" panose="02020603050405020304" pitchFamily="18" charset="0"/>
              <a:cs typeface="Times New Roman" panose="02020603050405020304" pitchFamily="18" charset="0"/>
            </a:endParaRPr>
          </a:p>
        </p:txBody>
      </p:sp>
      <p:pic>
        <p:nvPicPr>
          <p:cNvPr id="4" name="Picture 2" descr="https://sarjurcomp.ru/images/huliganstvo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183" y="1700808"/>
            <a:ext cx="4183562" cy="30003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solevar.info/assetsalt/uploads/thumb__960_540_0_0_cro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962" y="3363672"/>
            <a:ext cx="4195416" cy="2674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666485"/>
      </p:ext>
    </p:extLst>
  </p:cSld>
  <p:clrMapOvr>
    <a:masterClrMapping/>
  </p:clrMapOvr>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216</TotalTime>
  <Words>445</Words>
  <Application>Microsoft Office PowerPoint</Application>
  <PresentationFormat>Экран (4:3)</PresentationFormat>
  <Paragraphs>32</Paragraphs>
  <Slides>18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18</vt:i4>
      </vt:variant>
    </vt:vector>
  </HeadingPairs>
  <TitlesOfParts>
    <vt:vector size="23" baseType="lpstr">
      <vt:lpstr>Arial</vt:lpstr>
      <vt:lpstr>Century Gothic</vt:lpstr>
      <vt:lpstr>Times New Roman</vt:lpstr>
      <vt:lpstr>Wingdings 3</vt:lpstr>
      <vt:lpstr>Сектор</vt:lpstr>
      <vt:lpstr>Правонарушения в молодежной среде</vt:lpstr>
      <vt:lpstr>Статья 6.9. Потребление наркотических средств или психотропных веществ без назначения врача либо новых потенциально опасных психоактивных веществ</vt:lpstr>
      <vt:lpstr>Презентация PowerPoint</vt:lpstr>
      <vt:lpstr>Статья 6.24. Нарушение установленного федеральным законом запрета курения табака на отдельных территориях, в помещениях и на объектах</vt:lpstr>
      <vt:lpstr>Презентация PowerPoint</vt:lpstr>
      <vt:lpstr>Статья 7.27. Мелкое хищение</vt:lpstr>
      <vt:lpstr>Презентация PowerPoint</vt:lpstr>
      <vt:lpstr>Презентация PowerPoint</vt:lpstr>
      <vt:lpstr>Статья 20.1. Мелкое хулиганство</vt:lpstr>
      <vt:lpstr> </vt:lpstr>
      <vt:lpstr>Презентация PowerPoint</vt:lpstr>
      <vt:lpstr>Статья 20.20. Потребление (распитие) алкогольной продукции в запрещенных местах либо потребление наркотических средств или психотропных веществ, новых потенциально опасных психоактивных веществ или одурманивающих веществ в общественных местах</vt:lpstr>
      <vt:lpstr> </vt:lpstr>
      <vt:lpstr>Презентация PowerPoint</vt:lpstr>
      <vt:lpstr>Статья 20.21. Появление в общественных местах в состоянии опьянения </vt:lpstr>
      <vt:lpstr>Статья 20.22. Нахождение в состоянии опьянения несовершеннолетних, потребление (распитие) ими алкогольной и спиртосодержащей продукции либо потребление ими наркотических средств или психотропных веществ, новых потенциально опасных психоактивных веществ или одурманивающих веществ </vt:lpstr>
      <vt:lpstr>Презентация PowerPoint</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Правонарушения в молодежной среде</dc:title>
  <dc:creator>1111110100101</dc:creator>
  <cp:lastModifiedBy>Пользователь Windows</cp:lastModifiedBy>
  <cp:revision>16</cp:revision>
  <dcterms:created xsi:type="dcterms:W3CDTF">2020-01-19T14:06:29Z</dcterms:created>
  <dcterms:modified xsi:type="dcterms:W3CDTF">2020-01-21T10:45:32Z</dcterms:modified>
</cp:coreProperties>
</file>