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4" r:id="rId4"/>
    <p:sldId id="265" r:id="rId5"/>
    <p:sldId id="266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72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06"/>
            <a:ext cx="9232128" cy="688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796" y="1844824"/>
            <a:ext cx="850112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Скажем терроризму </a:t>
            </a:r>
          </a:p>
          <a:p>
            <a:pPr algn="ctr"/>
            <a:r>
              <a:rPr lang="ru-RU" sz="9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 !!!</a:t>
            </a:r>
            <a:endParaRPr lang="ru-RU" sz="96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Безразличие порождает </a:t>
            </a:r>
            <a:br>
              <a:rPr lang="ru-RU" sz="6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6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 терроризм</a:t>
            </a:r>
          </a:p>
        </p:txBody>
      </p:sp>
      <p:pic>
        <p:nvPicPr>
          <p:cNvPr id="2051" name="Picture 3" descr="F:\скажем нет терроризму\1441366706_terr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89323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скажем нет терроризму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3109383" cy="221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скажем нет терроризму\newsw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1550"/>
            <a:ext cx="9039225" cy="2076450"/>
          </a:xfrm>
          <a:prstGeom prst="rect">
            <a:avLst/>
          </a:prstGeom>
          <a:noFill/>
        </p:spPr>
      </p:pic>
      <p:pic>
        <p:nvPicPr>
          <p:cNvPr id="2054" name="Picture 6" descr="F:\скажем нет терроризму\my-protiv-tierrorizma-1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0"/>
            <a:ext cx="2786050" cy="222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" y="404664"/>
            <a:ext cx="4458650" cy="581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4" y="404664"/>
            <a:ext cx="4394522" cy="58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2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536575"/>
            <a:ext cx="8193087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57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671"/>
            <a:ext cx="7776863" cy="60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5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150"/>
            <a:ext cx="864096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6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17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целях своевременного информирования населения о возникновении угрозы террористического акта могут устанавливаться уровни террористической опасности.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Повышенный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«СИНИЙ» уровень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устанавливается при наличии требующей подтверждения информации о реальной возможности совершения террористического акта При установлении «синего» уровня террористической опасности, рекомендуется: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нахождении на улице в местах массового пребывания людей, в общественном транспорте обращать внимание на: внешний вид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окружающих;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странности в по ведении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окружающих;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брошенные автомобили, подозрительные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предметы. </a:t>
            </a: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всех подозрительных ситуациях незамедлительно сообщать сотрудникам правоохранительных органов.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содействие правоохранительным органам.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Относиться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пониманием и терпением к повышенному вниманию право охранительных органов . </a:t>
            </a:r>
          </a:p>
        </p:txBody>
      </p:sp>
    </p:spTree>
    <p:extLst>
      <p:ext uri="{BB962C8B-B14F-4D97-AF65-F5344CB8AC3E}">
        <p14:creationId xmlns:p14="http://schemas.microsoft.com/office/powerpoint/2010/main" val="284796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55409"/>
            <a:ext cx="8640960" cy="613347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 «ЖЕЛТЫЙ» уровень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устанавливается при наличии подтвержденной информации о реальной возможности совершения террористического акта. Наряду с действиями, осуществляемыми при установлении «синего» уровня террористической опасности, рекомендуется: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7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Воздержаться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 возможности, от посещения мест массового пребывания людей.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7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нахождении на улице (в общественном транспорте) иметь при себе документы, удостоверяющие личность.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7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нахождении в общественных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зданиях, обращать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внимание на расположение запасных выходов и указателей путей эвакуации при пожаре.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7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Обращать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внимание на появление незнакомых людей и автомобилей на прилегающих к жилым домам территориях.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7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Воздержаться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передвижения с крупногабаритными сумками, рюкзаками, чемоданами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9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4842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6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Критический «КРАСНЫЙ» уровень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устанавливается при наличии информации о совершенном террористическом акте либо о совершении действий, создающих непосредственную угрозу террористического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акта, при нем рекомендуется: </a:t>
            </a:r>
          </a:p>
          <a:p>
            <a:pPr marL="342900" indent="-342900" algn="just">
              <a:lnSpc>
                <a:spcPct val="60000"/>
              </a:lnSpc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Отказаться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 посещения мест массового пребывания людей, отложить поездки по территории, на которой установлен уровень террористической опасности, ограничить время пребывания детей на улице.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60000"/>
              </a:lnSpc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Подготовиться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возможной эвакуации: подготовить набор предметов первой необходимости, деньги и документы; подготовить запас медицинских средств, необходимых для оказания первой медицинской помощи; заготовить трехдневный запас воды и предметов питания для членов семьи. </a:t>
            </a:r>
          </a:p>
          <a:p>
            <a:pPr marL="342900" indent="-342900" algn="just">
              <a:lnSpc>
                <a:spcPct val="60000"/>
              </a:lnSpc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Держать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постоянно включенными телевизор, радиоприемник или радиоточку.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60000"/>
              </a:lnSpc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допускать распространения непроверенной информации о совершении действий, создающих непосредственную угрозу террористического акта</a:t>
            </a:r>
          </a:p>
        </p:txBody>
      </p:sp>
    </p:spTree>
    <p:extLst>
      <p:ext uri="{BB962C8B-B14F-4D97-AF65-F5344CB8AC3E}">
        <p14:creationId xmlns:p14="http://schemas.microsoft.com/office/powerpoint/2010/main" val="386042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</TotalTime>
  <Words>333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Безразличие порождает   терроризм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modified xsi:type="dcterms:W3CDTF">2020-01-26T17:05:38Z</dcterms:modified>
</cp:coreProperties>
</file>