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6F"/>
    <a:srgbClr val="358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7564" y="2521118"/>
            <a:ext cx="4558145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Правонарушения в молодежной </a:t>
            </a:r>
            <a:br>
              <a:rPr lang="ru-RU" sz="3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среде</a:t>
            </a:r>
            <a:endParaRPr lang="en-US" sz="3600" b="1" dirty="0">
              <a:solidFill>
                <a:schemeClr val="bg1"/>
              </a:solidFill>
              <a:latin typeface="HoloLens MDL2 Asset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7527"/>
            <a:ext cx="6858000" cy="1410392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FF6F6F"/>
              </a:solidFill>
            </a:endParaRPr>
          </a:p>
          <a:p>
            <a:r>
              <a:rPr lang="ru-RU" sz="1800" b="1" dirty="0" smtClean="0">
                <a:solidFill>
                  <a:srgbClr val="FF6F6F"/>
                </a:solidFill>
              </a:rPr>
              <a:t>18-Л-9</a:t>
            </a:r>
          </a:p>
          <a:p>
            <a:r>
              <a:rPr lang="en-US" sz="1800" b="1" dirty="0">
                <a:solidFill>
                  <a:srgbClr val="FF6F6F"/>
                </a:solidFill>
                <a:latin typeface="Arial Rounded MT Bold" pitchFamily="34" charset="0"/>
              </a:rPr>
              <a:t>©</a:t>
            </a:r>
            <a:r>
              <a:rPr lang="ru-RU" sz="1800" b="1" dirty="0" err="1" smtClean="0">
                <a:solidFill>
                  <a:srgbClr val="FF6F6F"/>
                </a:solidFill>
              </a:rPr>
              <a:t>Яцунскас</a:t>
            </a:r>
            <a:r>
              <a:rPr lang="ru-RU" sz="1800" b="1" dirty="0" smtClean="0">
                <a:solidFill>
                  <a:srgbClr val="FF6F6F"/>
                </a:solidFill>
              </a:rPr>
              <a:t> Екатерина</a:t>
            </a:r>
            <a:endParaRPr lang="en-US" sz="1800" b="1" dirty="0">
              <a:solidFill>
                <a:srgbClr val="FF6F6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2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F6F"/>
                </a:solidFill>
                <a:latin typeface="+mn-lt"/>
              </a:rPr>
              <a:t>Содержание</a:t>
            </a:r>
            <a:endParaRPr lang="en-US" b="1" dirty="0">
              <a:solidFill>
                <a:srgbClr val="FF6F6F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33600" y="4267200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133600" y="1752600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133600" y="2590800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133600" y="3429000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133600" y="5127625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051836" y="1981200"/>
            <a:ext cx="4235655" cy="371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Мелкое хулиганство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69052" y="2757055"/>
            <a:ext cx="4218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Мелкое хищение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47999" y="3158836"/>
            <a:ext cx="518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hlinkClick r:id="" action="ppaction://noaction"/>
              </a:rPr>
              <a:t>Заведомо ложный вызов пожарной охраны, </a:t>
            </a:r>
          </a:p>
          <a:p>
            <a:r>
              <a:rPr lang="ru-RU" sz="1600" b="1" dirty="0" smtClean="0">
                <a:solidFill>
                  <a:schemeClr val="bg1"/>
                </a:solidFill>
                <a:hlinkClick r:id="" action="ppaction://noaction"/>
              </a:rPr>
              <a:t>полиции, скорой медицинской помощи или </a:t>
            </a:r>
          </a:p>
          <a:p>
            <a:r>
              <a:rPr lang="ru-RU" sz="1600" b="1" dirty="0" smtClean="0">
                <a:solidFill>
                  <a:schemeClr val="bg1"/>
                </a:solidFill>
                <a:hlinkClick r:id="" action="ppaction://noaction"/>
              </a:rPr>
              <a:t>иных специализированных служб 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89564" y="4144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4" action="ppaction://hlinksldjump"/>
              </a:rPr>
              <a:t>Уничтожение или повреждение чужого имущества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17273" y="49761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5" action="ppaction://hlinksldjump"/>
              </a:rPr>
              <a:t>Потребление наркотических средств или психотропных веществ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4819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69264"/>
            <a:ext cx="7886700" cy="520769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Мелкое хулиганство, то есть нецензурная брань в общественных местах, оскорбительное приставание к гражданам или другие действия, демонстративно нарушающие общественный порядок и спокойствие граждан. </a:t>
            </a:r>
          </a:p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Влечет наложение административного штрафа в размере от пяти до пятнадцати минимальных размеров оплаты труда или административный арест на срок до 15 суток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628650" y="427408"/>
            <a:ext cx="78867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Мелкое хулиганство (ст. 20.1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КоАП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РФ)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85018" y="6539345"/>
            <a:ext cx="401782" cy="152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Картинки по запросу мелкое хулиган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909" y="4405744"/>
            <a:ext cx="2937163" cy="2197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8144"/>
            <a:ext cx="7886700" cy="6878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Мелкое хищение (ст. 7.27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КоАП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РФ)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1273"/>
            <a:ext cx="7886700" cy="534569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Мелкое хищение чужого имущества путем кражи, мошенничества, присвоения или растраты.</a:t>
            </a:r>
          </a:p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Влечет наложение административного штрафа в размере от трехкратной стоимости похищенного имущества, но не менее одного минимального размера оплаты труда.</a:t>
            </a:r>
          </a:p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Примечание. Хищение чужого имущества признается мелким, если стоимость похищенного имущества не превышает одну тысячу рублей.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85018" y="6539345"/>
            <a:ext cx="401782" cy="152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73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Заведомо ложный вызов пожарной охраны, полиции, скорой медицинской помощи или иных специализированных служб (ст. 19.13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КоАП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РФ)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Заведомо ложный вызов пожарной охраны, полиции, скорой медицинской помощи или иных специализированных служб влечет наложение административного штрафа в размере от одной тысячи до одной тысячи пятисот рублей.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71165" y="6525492"/>
            <a:ext cx="415636" cy="1662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и по запросу ложный вызов спец служ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52" y="3768436"/>
            <a:ext cx="3393339" cy="1908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79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Уничтожение или повреждение чужого имущества (ст. 7.17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КоАП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РФ)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05345"/>
            <a:ext cx="7886700" cy="497161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Умышленное уничтожение или повреждение чужого имущества, если эти действия не повлекли причинение значительного ущерба.</a:t>
            </a:r>
          </a:p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Влечет наложение административного штрафа в размере от трех до пяти минимальных размеров оплаты труда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15746" y="6511635"/>
            <a:ext cx="443346" cy="1662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и по запросу уничтожение чужого имуще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219" y="4001596"/>
            <a:ext cx="5070763" cy="2316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Потребление наркотических средств или психотропных веществ (ст. 6.9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КоАП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РФ)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57745"/>
            <a:ext cx="7886700" cy="481921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Без назначения врача – влечет наложение административного штрафа в размере от пяти до десяти минимальных размеров оплаты труда или административный арест на срок до 15 суток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15745" y="6483930"/>
            <a:ext cx="443346" cy="1662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психотропные веще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39" y="3706489"/>
            <a:ext cx="4286250" cy="2571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Картинки по запросу сню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1708" y="3677120"/>
            <a:ext cx="2630197" cy="1753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Нет более вредного животного на Земле, чем человек, не следующий законам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Картинки по запросу коап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00" y="3275157"/>
            <a:ext cx="4383043" cy="2737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929746" y="2632364"/>
            <a:ext cx="120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Савонарола Д.</a:t>
            </a:r>
            <a:endParaRPr lang="ru-RU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304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Правонарушения в молодежной  среде</vt:lpstr>
      <vt:lpstr>Содержание</vt:lpstr>
      <vt:lpstr>Мелкое хулиганство (ст. 20.1 КоАП РФ)</vt:lpstr>
      <vt:lpstr>Мелкое хищение (ст. 7.27 КоАП РФ)</vt:lpstr>
      <vt:lpstr>Заведомо ложный вызов пожарной охраны, полиции, скорой медицинской помощи или иных специализированных служб (ст. 19.13 КоАП РФ)</vt:lpstr>
      <vt:lpstr>Уничтожение или повреждение чужого имущества (ст. 7.17 КоАП РФ)</vt:lpstr>
      <vt:lpstr>Потребление наркотических средств или психотропных веществ (ст. 6.9 КоАП РФ)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SMART</cp:lastModifiedBy>
  <cp:revision>24</cp:revision>
  <dcterms:created xsi:type="dcterms:W3CDTF">2019-08-22T12:28:48Z</dcterms:created>
  <dcterms:modified xsi:type="dcterms:W3CDTF">2020-01-21T05:46:14Z</dcterms:modified>
</cp:coreProperties>
</file>